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autoCompressPictures="0">
  <p:sldMasterIdLst>
    <p:sldMasterId id="2147485447" r:id="rId4"/>
  </p:sldMasterIdLst>
  <p:notesMasterIdLst>
    <p:notesMasterId r:id="rId12"/>
  </p:notesMasterIdLst>
  <p:handoutMasterIdLst>
    <p:handoutMasterId r:id="rId13"/>
  </p:handoutMasterIdLst>
  <p:sldIdLst>
    <p:sldId id="256" r:id="rId5"/>
    <p:sldId id="2076138198" r:id="rId6"/>
    <p:sldId id="2076138199" r:id="rId7"/>
    <p:sldId id="2076138200" r:id="rId8"/>
    <p:sldId id="2076138203" r:id="rId9"/>
    <p:sldId id="2076138202" r:id="rId10"/>
    <p:sldId id="264" r:id="rId11"/>
  </p:sldIdLst>
  <p:sldSz cx="12192000" cy="6858000"/>
  <p:notesSz cx="6858000" cy="9144000"/>
  <p:embeddedFontLst>
    <p:embeddedFont>
      <p:font typeface="Segoe Sans Display" pitchFamily="2" charset="0"/>
      <p:regular r:id="rId14"/>
      <p:bold r:id="rId15"/>
      <p:italic r:id="rId16"/>
      <p:boldItalic r:id="rId17"/>
    </p:embeddedFont>
    <p:embeddedFont>
      <p:font typeface="Segoe UI" panose="020B0502040204020203" pitchFamily="34" charset="0"/>
      <p:regular r:id="rId18"/>
      <p:bold r:id="rId19"/>
      <p:italic r:id="rId20"/>
      <p:boldItalic r:id="rId21"/>
    </p:embeddedFont>
    <p:embeddedFont>
      <p:font typeface="Segoe UI Semibold" panose="020B0502040204020203" pitchFamily="34" charset="0"/>
      <p:regular r:id="rId22"/>
      <p:bold r:id="rId23"/>
      <p:italic r:id="rId24"/>
      <p:boldItalic r:id="rId25"/>
    </p:embeddedFont>
  </p:embeddedFontLst>
  <p:defaultTextStyle>
    <a:defPPr>
      <a:defRPr lang="en-US"/>
    </a:defPPr>
    <a:lvl1pPr marL="0" algn="l" defTabSz="914367" rtl="0" eaLnBrk="1" latinLnBrk="0" hangingPunct="1">
      <a:defRPr sz="1765" kern="1200">
        <a:solidFill>
          <a:schemeClr val="tx1"/>
        </a:solidFill>
        <a:latin typeface="+mn-lt"/>
        <a:ea typeface="+mn-ea"/>
        <a:cs typeface="+mn-cs"/>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p:defaultTextStyle>
  <p:extLst>
    <p:ext uri="{521415D9-36F7-43E2-AB2F-B90AF26B5E84}">
      <p14:sectionLst xmlns:p14="http://schemas.microsoft.com/office/powerpoint/2010/main">
        <p14:section name="FLW" id="{7E945504-2C93-4A83-BCE2-660D85186B9A}">
          <p14:sldIdLst>
            <p14:sldId id="256"/>
            <p14:sldId id="2076138198"/>
            <p14:sldId id="2076138199"/>
            <p14:sldId id="2076138200"/>
            <p14:sldId id="2076138203"/>
            <p14:sldId id="2076138202"/>
            <p14:sldId id="264"/>
          </p14:sldIdLst>
        </p14:section>
      </p14:sectionLst>
    </p:ext>
    <p:ext uri="{EFAFB233-063F-42B5-8137-9DF3F51BA10A}">
      <p15:sldGuideLst xmlns:p15="http://schemas.microsoft.com/office/powerpoint/2012/main">
        <p15:guide id="3" pos="3840" userDrawn="1">
          <p15:clr>
            <a:srgbClr val="A4A3A4"/>
          </p15:clr>
        </p15:guide>
        <p15:guide id="4" orient="horz" pos="216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64FF494C-09A2-5CED-4D7E-570240276BD2}" name="Alan Woods" initials="AW" userId="S::awoods@bridge.partners::cd53aa78-7306-451f-a0ad-cfc48a5d8503" providerId="AD"/>
  <p188:author id="{A63BDD76-B441-7129-84D5-F2DC58B07F79}" name="Jennie Cady" initials="JC" userId="S::jenniecady@microsoft.com::718340df-7e55-4aae-ae44-77802bfa4698" providerId="AD"/>
  <p188:author id="{4ACC95A1-35E7-199E-C8D8-A60F70482912}" name="Tierney Cunningham" initials="TC" userId="S::ticunnin@microsoft.com::62f4f650-5c68-4535-8517-3a3a0205aaef" providerId="AD"/>
  <p188:author id="{DAEB00C3-916C-80C3-93CD-F9DAE73B7948}" name="Kate Chadwick" initials="KC" userId="S::kchadwick@bridge.partners::a9ed301d-9102-4297-b515-99adf8a3fec8" providerId="AD"/>
  <p188:author id="{6AFA61D8-796F-555E-A395-B33F90AAF99E}" name="Monica Lueder" initials="ML" userId="S::monical@microsoft.com::75969e72-ba9c-4e32-a4ac-c8f3aeff9ba2" providerId="AD"/>
  <p188:author id="{BC4712E6-D6A0-1752-726A-CE6E735DEA8E}" name="Paulina Bellamy" initials="PB" userId="S::paulinabobb@microsoft.com::df3ae0ea-e4da-4a8e-a980-a29aa484fad9" providerId="AD"/>
  <p188:author id="{138136F4-70AD-437C-1771-54AA2A14096E}" name="Lizzie Sessa" initials="LS" userId="S::lsessa@bridge.partners::23f95c1b-b633-449c-b2e1-2b2bf0a64d4c"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0" name="Saku Uchikawa" initials="SU" lastIdx="11" clrIdx="0"/>
  <p:cmAuthor id="1" name="Mary Feil-Jacobs" initials="MFJ" lastIdx="43" clrIdx="1"/>
  <p:cmAuthor id="2" name="Monica Lueder" initials="ML" lastIdx="22" clrIdx="2">
    <p:extLst>
      <p:ext uri="{19B8F6BF-5375-455C-9EA6-DF929625EA0E}">
        <p15:presenceInfo xmlns:p15="http://schemas.microsoft.com/office/powerpoint/2012/main" userId="S-1-5-21-2127521184-1604012920-1887927527-2598260" providerId="AD"/>
      </p:ext>
    </p:extLst>
  </p:cmAuthor>
  <p:cmAuthor id="3" name="Mary Feil-Jacobs" initials="MF" lastIdx="28" clrIdx="3">
    <p:extLst>
      <p:ext uri="{19B8F6BF-5375-455C-9EA6-DF929625EA0E}">
        <p15:presenceInfo xmlns:p15="http://schemas.microsoft.com/office/powerpoint/2012/main" userId="S-1-5-21-2127521184-1604012920-1887927527-65006" providerId="AD"/>
      </p:ext>
    </p:extLst>
  </p:cmAuthor>
  <p:cmAuthor id="4" name="Tracy Tran" initials="TT" lastIdx="9" clrIdx="4">
    <p:extLst>
      <p:ext uri="{19B8F6BF-5375-455C-9EA6-DF929625EA0E}">
        <p15:presenceInfo xmlns:p15="http://schemas.microsoft.com/office/powerpoint/2012/main" userId="S::tracyt@microsoft.com::7b485f56-8fe8-4efc-a1b3-85e720327ac5"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73252F"/>
    <a:srgbClr val="FFB3BB"/>
    <a:srgbClr val="FFA38B"/>
    <a:srgbClr val="D69ED7"/>
    <a:srgbClr val="702373"/>
    <a:srgbClr val="453668"/>
    <a:srgbClr val="FFF8F3"/>
    <a:srgbClr val="F0F0F0"/>
    <a:srgbClr val="E8E6DF"/>
    <a:srgbClr val="091F2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E0F53DF0-106A-D540-AD55-8E22E9430C93}" v="34" dt="2025-03-03T21:42:58.568"/>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6100"/>
    <p:restoredTop sz="94726"/>
  </p:normalViewPr>
  <p:slideViewPr>
    <p:cSldViewPr snapToGrid="0">
      <p:cViewPr>
        <p:scale>
          <a:sx n="121" d="100"/>
          <a:sy n="121" d="100"/>
        </p:scale>
        <p:origin x="3824" y="1808"/>
      </p:cViewPr>
      <p:guideLst>
        <p:guide pos="3840"/>
        <p:guide orient="horz" pos="2160"/>
      </p:guideLst>
    </p:cSldViewPr>
  </p:slideViewPr>
  <p:notesTextViewPr>
    <p:cViewPr>
      <p:scale>
        <a:sx n="1" d="1"/>
        <a:sy n="1" d="1"/>
      </p:scale>
      <p:origin x="0" y="0"/>
    </p:cViewPr>
  </p:notesTextViewPr>
  <p:notesViewPr>
    <p:cSldViewPr snapToGrid="0">
      <p:cViewPr>
        <p:scale>
          <a:sx n="1" d="2"/>
          <a:sy n="1" d="2"/>
        </p:scale>
        <p:origin x="0" y="0"/>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handoutMaster" Target="handoutMasters/handoutMaster1.xml"/><Relationship Id="rId18" Type="http://schemas.openxmlformats.org/officeDocument/2006/relationships/font" Target="fonts/font5.fntdata"/><Relationship Id="rId26" Type="http://schemas.openxmlformats.org/officeDocument/2006/relationships/commentAuthors" Target="commentAuthors.xml"/><Relationship Id="rId3" Type="http://schemas.openxmlformats.org/officeDocument/2006/relationships/customXml" Target="../customXml/item3.xml"/><Relationship Id="rId21" Type="http://schemas.openxmlformats.org/officeDocument/2006/relationships/font" Target="fonts/font8.fntdata"/><Relationship Id="rId7" Type="http://schemas.openxmlformats.org/officeDocument/2006/relationships/slide" Target="slides/slide3.xml"/><Relationship Id="rId12" Type="http://schemas.openxmlformats.org/officeDocument/2006/relationships/notesMaster" Target="notesMasters/notesMaster1.xml"/><Relationship Id="rId17" Type="http://schemas.openxmlformats.org/officeDocument/2006/relationships/font" Target="fonts/font4.fntdata"/><Relationship Id="rId25" Type="http://schemas.openxmlformats.org/officeDocument/2006/relationships/font" Target="fonts/font12.fntdata"/><Relationship Id="rId33" Type="http://schemas.microsoft.com/office/2018/10/relationships/authors" Target="authors.xml"/><Relationship Id="rId2" Type="http://schemas.openxmlformats.org/officeDocument/2006/relationships/customXml" Target="../customXml/item2.xml"/><Relationship Id="rId16" Type="http://schemas.openxmlformats.org/officeDocument/2006/relationships/font" Target="fonts/font3.fntdata"/><Relationship Id="rId20" Type="http://schemas.openxmlformats.org/officeDocument/2006/relationships/font" Target="fonts/font7.fntdata"/><Relationship Id="rId29"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font" Target="fonts/font11.fntdata"/><Relationship Id="rId32" Type="http://schemas.microsoft.com/office/2015/10/relationships/revisionInfo" Target="revisionInfo.xml"/><Relationship Id="rId5" Type="http://schemas.openxmlformats.org/officeDocument/2006/relationships/slide" Target="slides/slide1.xml"/><Relationship Id="rId15" Type="http://schemas.openxmlformats.org/officeDocument/2006/relationships/font" Target="fonts/font2.fntdata"/><Relationship Id="rId23" Type="http://schemas.openxmlformats.org/officeDocument/2006/relationships/font" Target="fonts/font10.fntdata"/><Relationship Id="rId28" Type="http://schemas.openxmlformats.org/officeDocument/2006/relationships/viewProps" Target="viewProps.xml"/><Relationship Id="rId10" Type="http://schemas.openxmlformats.org/officeDocument/2006/relationships/slide" Target="slides/slide6.xml"/><Relationship Id="rId19" Type="http://schemas.openxmlformats.org/officeDocument/2006/relationships/font" Target="fonts/font6.fntdata"/><Relationship Id="rId31" Type="http://schemas.microsoft.com/office/2016/11/relationships/changesInfo" Target="changesInfos/changesInfo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font" Target="fonts/font1.fntdata"/><Relationship Id="rId22" Type="http://schemas.openxmlformats.org/officeDocument/2006/relationships/font" Target="fonts/font9.fntdata"/><Relationship Id="rId27" Type="http://schemas.openxmlformats.org/officeDocument/2006/relationships/presProps" Target="presProps.xml"/><Relationship Id="rId30" Type="http://schemas.openxmlformats.org/officeDocument/2006/relationships/tableStyles" Target="tableStyles.xml"/><Relationship Id="rId8" Type="http://schemas.openxmlformats.org/officeDocument/2006/relationships/slide" Target="slides/slide4.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Theresa Choi" userId="d8690083-ce2f-4eb4-a024-3300c8992810" providerId="ADAL" clId="{81CB078B-8828-C04E-ACF9-F5F89779F693}"/>
    <pc:docChg chg="modSld">
      <pc:chgData name="Theresa Choi" userId="d8690083-ce2f-4eb4-a024-3300c8992810" providerId="ADAL" clId="{81CB078B-8828-C04E-ACF9-F5F89779F693}" dt="2025-02-19T03:52:23.813" v="1"/>
      <pc:docMkLst>
        <pc:docMk/>
      </pc:docMkLst>
      <pc:sldChg chg="modSp mod modCm">
        <pc:chgData name="Theresa Choi" userId="d8690083-ce2f-4eb4-a024-3300c8992810" providerId="ADAL" clId="{81CB078B-8828-C04E-ACF9-F5F89779F693}" dt="2025-02-19T03:52:23.813" v="1"/>
        <pc:sldMkLst>
          <pc:docMk/>
          <pc:sldMk cId="1450969828" sldId="2076138200"/>
        </pc:sldMkLst>
        <pc:spChg chg="mod">
          <ac:chgData name="Theresa Choi" userId="d8690083-ce2f-4eb4-a024-3300c8992810" providerId="ADAL" clId="{81CB078B-8828-C04E-ACF9-F5F89779F693}" dt="2025-02-19T03:52:19.073" v="0" actId="12"/>
          <ac:spMkLst>
            <pc:docMk/>
            <pc:sldMk cId="1450969828" sldId="2076138200"/>
            <ac:spMk id="5" creationId="{018C5AFE-5273-F79F-E48D-FB52F7189DBF}"/>
          </ac:spMkLst>
        </pc:spChg>
      </pc:sldChg>
    </pc:docChg>
  </pc:docChgLst>
  <pc:docChgLst>
    <pc:chgData name="Kate Chadwick" userId="a9ed301d-9102-4297-b515-99adf8a3fec8" providerId="ADAL" clId="{5082996F-3CCC-4D4A-ADAB-981895E3FD8C}"/>
    <pc:docChg chg="undo custSel modSld">
      <pc:chgData name="Kate Chadwick" userId="a9ed301d-9102-4297-b515-99adf8a3fec8" providerId="ADAL" clId="{5082996F-3CCC-4D4A-ADAB-981895E3FD8C}" dt="2025-02-17T17:37:45.801" v="157" actId="20577"/>
      <pc:docMkLst>
        <pc:docMk/>
      </pc:docMkLst>
      <pc:sldChg chg="modSp mod modCm">
        <pc:chgData name="Kate Chadwick" userId="a9ed301d-9102-4297-b515-99adf8a3fec8" providerId="ADAL" clId="{5082996F-3CCC-4D4A-ADAB-981895E3FD8C}" dt="2025-02-17T17:37:45.801" v="157" actId="20577"/>
        <pc:sldMkLst>
          <pc:docMk/>
          <pc:sldMk cId="1535125071" sldId="264"/>
        </pc:sldMkLst>
        <pc:spChg chg="mod">
          <ac:chgData name="Kate Chadwick" userId="a9ed301d-9102-4297-b515-99adf8a3fec8" providerId="ADAL" clId="{5082996F-3CCC-4D4A-ADAB-981895E3FD8C}" dt="2025-02-17T17:37:17.726" v="147" actId="20577"/>
          <ac:spMkLst>
            <pc:docMk/>
            <pc:sldMk cId="1535125071" sldId="264"/>
            <ac:spMk id="3" creationId="{D8F30607-F8B7-CEEA-EDFD-FE380A9EDAA6}"/>
          </ac:spMkLst>
        </pc:spChg>
        <pc:spChg chg="mod">
          <ac:chgData name="Kate Chadwick" userId="a9ed301d-9102-4297-b515-99adf8a3fec8" providerId="ADAL" clId="{5082996F-3CCC-4D4A-ADAB-981895E3FD8C}" dt="2025-02-17T17:37:45.801" v="157" actId="20577"/>
          <ac:spMkLst>
            <pc:docMk/>
            <pc:sldMk cId="1535125071" sldId="264"/>
            <ac:spMk id="7" creationId="{90AC469B-75A2-D907-AB81-6DD488F72518}"/>
          </ac:spMkLst>
        </pc:spChg>
      </pc:sldChg>
      <pc:sldChg chg="modSp mod">
        <pc:chgData name="Kate Chadwick" userId="a9ed301d-9102-4297-b515-99adf8a3fec8" providerId="ADAL" clId="{5082996F-3CCC-4D4A-ADAB-981895E3FD8C}" dt="2025-02-17T17:19:45.624" v="15" actId="20577"/>
        <pc:sldMkLst>
          <pc:docMk/>
          <pc:sldMk cId="613631744" sldId="2076138198"/>
        </pc:sldMkLst>
        <pc:spChg chg="mod">
          <ac:chgData name="Kate Chadwick" userId="a9ed301d-9102-4297-b515-99adf8a3fec8" providerId="ADAL" clId="{5082996F-3CCC-4D4A-ADAB-981895E3FD8C}" dt="2025-02-17T17:19:03.975" v="11" actId="20577"/>
          <ac:spMkLst>
            <pc:docMk/>
            <pc:sldMk cId="613631744" sldId="2076138198"/>
            <ac:spMk id="3" creationId="{9065449C-DF4A-B3F4-9799-35B8B0429AF3}"/>
          </ac:spMkLst>
        </pc:spChg>
        <pc:spChg chg="mod">
          <ac:chgData name="Kate Chadwick" userId="a9ed301d-9102-4297-b515-99adf8a3fec8" providerId="ADAL" clId="{5082996F-3CCC-4D4A-ADAB-981895E3FD8C}" dt="2025-02-17T17:19:40.043" v="13" actId="20577"/>
          <ac:spMkLst>
            <pc:docMk/>
            <pc:sldMk cId="613631744" sldId="2076138198"/>
            <ac:spMk id="33" creationId="{068BBA8B-E6CB-92A2-0824-F9DED3867696}"/>
          </ac:spMkLst>
        </pc:spChg>
        <pc:spChg chg="mod">
          <ac:chgData name="Kate Chadwick" userId="a9ed301d-9102-4297-b515-99adf8a3fec8" providerId="ADAL" clId="{5082996F-3CCC-4D4A-ADAB-981895E3FD8C}" dt="2025-02-17T17:19:45.624" v="15" actId="20577"/>
          <ac:spMkLst>
            <pc:docMk/>
            <pc:sldMk cId="613631744" sldId="2076138198"/>
            <ac:spMk id="38" creationId="{D315C40C-0432-2668-1311-84BBADE32DA2}"/>
          </ac:spMkLst>
        </pc:spChg>
      </pc:sldChg>
      <pc:sldChg chg="modSp mod">
        <pc:chgData name="Kate Chadwick" userId="a9ed301d-9102-4297-b515-99adf8a3fec8" providerId="ADAL" clId="{5082996F-3CCC-4D4A-ADAB-981895E3FD8C}" dt="2025-02-17T17:22:28.346" v="57" actId="20577"/>
        <pc:sldMkLst>
          <pc:docMk/>
          <pc:sldMk cId="2617597167" sldId="2076138199"/>
        </pc:sldMkLst>
        <pc:spChg chg="mod">
          <ac:chgData name="Kate Chadwick" userId="a9ed301d-9102-4297-b515-99adf8a3fec8" providerId="ADAL" clId="{5082996F-3CCC-4D4A-ADAB-981895E3FD8C}" dt="2025-02-17T17:19:59.003" v="16" actId="6549"/>
          <ac:spMkLst>
            <pc:docMk/>
            <pc:sldMk cId="2617597167" sldId="2076138199"/>
            <ac:spMk id="2" creationId="{A7767BC6-F39B-2FC4-9455-F15C36072EFA}"/>
          </ac:spMkLst>
        </pc:spChg>
        <pc:spChg chg="mod">
          <ac:chgData name="Kate Chadwick" userId="a9ed301d-9102-4297-b515-99adf8a3fec8" providerId="ADAL" clId="{5082996F-3CCC-4D4A-ADAB-981895E3FD8C}" dt="2025-02-17T17:20:18.784" v="22" actId="20577"/>
          <ac:spMkLst>
            <pc:docMk/>
            <pc:sldMk cId="2617597167" sldId="2076138199"/>
            <ac:spMk id="3" creationId="{C74FE7E9-3A05-2240-B487-AA226B717C67}"/>
          </ac:spMkLst>
        </pc:spChg>
        <pc:spChg chg="mod">
          <ac:chgData name="Kate Chadwick" userId="a9ed301d-9102-4297-b515-99adf8a3fec8" providerId="ADAL" clId="{5082996F-3CCC-4D4A-ADAB-981895E3FD8C}" dt="2025-02-17T17:21:58.991" v="55" actId="20577"/>
          <ac:spMkLst>
            <pc:docMk/>
            <pc:sldMk cId="2617597167" sldId="2076138199"/>
            <ac:spMk id="8" creationId="{5C9609EA-F245-0E02-0996-DAD02353AA5F}"/>
          </ac:spMkLst>
        </pc:spChg>
        <pc:spChg chg="mod">
          <ac:chgData name="Kate Chadwick" userId="a9ed301d-9102-4297-b515-99adf8a3fec8" providerId="ADAL" clId="{5082996F-3CCC-4D4A-ADAB-981895E3FD8C}" dt="2025-02-17T17:22:28.346" v="57" actId="20577"/>
          <ac:spMkLst>
            <pc:docMk/>
            <pc:sldMk cId="2617597167" sldId="2076138199"/>
            <ac:spMk id="10" creationId="{AB1C2509-63ED-5801-8521-594FF2452DA2}"/>
          </ac:spMkLst>
        </pc:spChg>
        <pc:spChg chg="mod">
          <ac:chgData name="Kate Chadwick" userId="a9ed301d-9102-4297-b515-99adf8a3fec8" providerId="ADAL" clId="{5082996F-3CCC-4D4A-ADAB-981895E3FD8C}" dt="2025-02-17T17:21:44.964" v="51" actId="20577"/>
          <ac:spMkLst>
            <pc:docMk/>
            <pc:sldMk cId="2617597167" sldId="2076138199"/>
            <ac:spMk id="12" creationId="{3E8A6E8C-B454-413A-F2BE-769D91C530DE}"/>
          </ac:spMkLst>
        </pc:spChg>
      </pc:sldChg>
      <pc:sldChg chg="modSp mod modCm">
        <pc:chgData name="Kate Chadwick" userId="a9ed301d-9102-4297-b515-99adf8a3fec8" providerId="ADAL" clId="{5082996F-3CCC-4D4A-ADAB-981895E3FD8C}" dt="2025-02-17T17:23:49.428" v="69" actId="20577"/>
        <pc:sldMkLst>
          <pc:docMk/>
          <pc:sldMk cId="1450969828" sldId="2076138200"/>
        </pc:sldMkLst>
        <pc:spChg chg="mod">
          <ac:chgData name="Kate Chadwick" userId="a9ed301d-9102-4297-b515-99adf8a3fec8" providerId="ADAL" clId="{5082996F-3CCC-4D4A-ADAB-981895E3FD8C}" dt="2025-02-17T17:23:49.428" v="69" actId="20577"/>
          <ac:spMkLst>
            <pc:docMk/>
            <pc:sldMk cId="1450969828" sldId="2076138200"/>
            <ac:spMk id="3" creationId="{B37A5030-BA9B-2206-C331-0FEC9FDF197B}"/>
          </ac:spMkLst>
        </pc:spChg>
        <pc:spChg chg="mod">
          <ac:chgData name="Kate Chadwick" userId="a9ed301d-9102-4297-b515-99adf8a3fec8" providerId="ADAL" clId="{5082996F-3CCC-4D4A-ADAB-981895E3FD8C}" dt="2025-02-17T17:23:23.702" v="64" actId="20577"/>
          <ac:spMkLst>
            <pc:docMk/>
            <pc:sldMk cId="1450969828" sldId="2076138200"/>
            <ac:spMk id="5" creationId="{018C5AFE-5273-F79F-E48D-FB52F7189DBF}"/>
          </ac:spMkLst>
        </pc:spChg>
      </pc:sldChg>
      <pc:sldChg chg="modSp mod modCm">
        <pc:chgData name="Kate Chadwick" userId="a9ed301d-9102-4297-b515-99adf8a3fec8" providerId="ADAL" clId="{5082996F-3CCC-4D4A-ADAB-981895E3FD8C}" dt="2025-02-17T17:33:41.683" v="123" actId="20577"/>
        <pc:sldMkLst>
          <pc:docMk/>
          <pc:sldMk cId="959151125" sldId="2076138202"/>
        </pc:sldMkLst>
        <pc:spChg chg="mod">
          <ac:chgData name="Kate Chadwick" userId="a9ed301d-9102-4297-b515-99adf8a3fec8" providerId="ADAL" clId="{5082996F-3CCC-4D4A-ADAB-981895E3FD8C}" dt="2025-02-17T17:32:51.825" v="110" actId="20577"/>
          <ac:spMkLst>
            <pc:docMk/>
            <pc:sldMk cId="959151125" sldId="2076138202"/>
            <ac:spMk id="2" creationId="{98520BFC-41CF-F0E2-AA76-2AA86AA347F2}"/>
          </ac:spMkLst>
        </pc:spChg>
        <pc:spChg chg="mod">
          <ac:chgData name="Kate Chadwick" userId="a9ed301d-9102-4297-b515-99adf8a3fec8" providerId="ADAL" clId="{5082996F-3CCC-4D4A-ADAB-981895E3FD8C}" dt="2025-02-17T17:33:41.683" v="123" actId="20577"/>
          <ac:spMkLst>
            <pc:docMk/>
            <pc:sldMk cId="959151125" sldId="2076138202"/>
            <ac:spMk id="3" creationId="{410819ED-3FC5-F893-9018-45B7518478A0}"/>
          </ac:spMkLst>
        </pc:spChg>
      </pc:sldChg>
      <pc:sldChg chg="modSp mod modCm">
        <pc:chgData name="Kate Chadwick" userId="a9ed301d-9102-4297-b515-99adf8a3fec8" providerId="ADAL" clId="{5082996F-3CCC-4D4A-ADAB-981895E3FD8C}" dt="2025-02-17T17:31:27.055" v="107" actId="20577"/>
        <pc:sldMkLst>
          <pc:docMk/>
          <pc:sldMk cId="2506971139" sldId="2076138203"/>
        </pc:sldMkLst>
        <pc:spChg chg="mod">
          <ac:chgData name="Kate Chadwick" userId="a9ed301d-9102-4297-b515-99adf8a3fec8" providerId="ADAL" clId="{5082996F-3CCC-4D4A-ADAB-981895E3FD8C}" dt="2025-02-17T17:28:40.026" v="79" actId="20577"/>
          <ac:spMkLst>
            <pc:docMk/>
            <pc:sldMk cId="2506971139" sldId="2076138203"/>
            <ac:spMk id="3" creationId="{CCB11AB9-9725-AA41-E445-EE8C8DADC9C6}"/>
          </ac:spMkLst>
        </pc:spChg>
        <pc:graphicFrameChg chg="modGraphic">
          <ac:chgData name="Kate Chadwick" userId="a9ed301d-9102-4297-b515-99adf8a3fec8" providerId="ADAL" clId="{5082996F-3CCC-4D4A-ADAB-981895E3FD8C}" dt="2025-02-17T17:31:27.055" v="107" actId="20577"/>
          <ac:graphicFrameMkLst>
            <pc:docMk/>
            <pc:sldMk cId="2506971139" sldId="2076138203"/>
            <ac:graphicFrameMk id="6" creationId="{470AE557-694F-BAE1-3C8B-DCF0FB304D19}"/>
          </ac:graphicFrameMkLst>
        </pc:graphicFrameChg>
      </pc:sldChg>
    </pc:docChg>
  </pc:docChgLst>
  <pc:docChgLst>
    <pc:chgData name="Lizzie Sessa" userId="S::lsessa@bridge.partners::23f95c1b-b633-449c-b2e1-2b2bf0a64d4c" providerId="AD" clId="Web-{43E4B3DB-0A46-2B45-046D-4B1E9B8244EC}"/>
    <pc:docChg chg="mod">
      <pc:chgData name="Lizzie Sessa" userId="S::lsessa@bridge.partners::23f95c1b-b633-449c-b2e1-2b2bf0a64d4c" providerId="AD" clId="Web-{43E4B3DB-0A46-2B45-046D-4B1E9B8244EC}" dt="2025-02-14T16:21:31.596" v="0"/>
      <pc:docMkLst>
        <pc:docMk/>
      </pc:docMkLst>
    </pc:docChg>
  </pc:docChgLst>
  <pc:docChgLst>
    <pc:chgData name="Paulina Bellamy" userId="S::paulinabobb@microsoft.com::df3ae0ea-e4da-4a8e-a980-a29aa484fad9" providerId="AD" clId="Web-{3D86BA34-FE83-A013-B93D-B94E74A33475}"/>
    <pc:docChg chg="mod">
      <pc:chgData name="Paulina Bellamy" userId="S::paulinabobb@microsoft.com::df3ae0ea-e4da-4a8e-a980-a29aa484fad9" providerId="AD" clId="Web-{3D86BA34-FE83-A013-B93D-B94E74A33475}" dt="2025-02-13T15:47:49.700" v="0"/>
      <pc:docMkLst>
        <pc:docMk/>
      </pc:docMkLst>
    </pc:docChg>
  </pc:docChgLst>
  <pc:docChgLst>
    <pc:chgData name="Tim Comstock" userId="c102f1ea-1e11-49fb-83cc-8b97d430d399" providerId="ADAL" clId="{8CB8B48F-7365-DC4A-AD00-7BF94DDF0246}"/>
    <pc:docChg chg="custSel modSld modMainMaster">
      <pc:chgData name="Tim Comstock" userId="c102f1ea-1e11-49fb-83cc-8b97d430d399" providerId="ADAL" clId="{8CB8B48F-7365-DC4A-AD00-7BF94DDF0246}" dt="2025-02-20T18:04:14.447" v="6" actId="478"/>
      <pc:docMkLst>
        <pc:docMk/>
      </pc:docMkLst>
      <pc:sldChg chg="addSp modSp mod">
        <pc:chgData name="Tim Comstock" userId="c102f1ea-1e11-49fb-83cc-8b97d430d399" providerId="ADAL" clId="{8CB8B48F-7365-DC4A-AD00-7BF94DDF0246}" dt="2025-02-20T18:03:45.816" v="3" actId="1076"/>
        <pc:sldMkLst>
          <pc:docMk/>
          <pc:sldMk cId="3082734673" sldId="256"/>
        </pc:sldMkLst>
        <pc:spChg chg="mod">
          <ac:chgData name="Tim Comstock" userId="c102f1ea-1e11-49fb-83cc-8b97d430d399" providerId="ADAL" clId="{8CB8B48F-7365-DC4A-AD00-7BF94DDF0246}" dt="2025-02-20T18:03:43.421" v="2"/>
          <ac:spMkLst>
            <pc:docMk/>
            <pc:sldMk cId="3082734673" sldId="256"/>
            <ac:spMk id="25" creationId="{24470ACC-A953-6A9C-74CD-6CFA4DF1CE51}"/>
          </ac:spMkLst>
        </pc:spChg>
        <pc:spChg chg="mod">
          <ac:chgData name="Tim Comstock" userId="c102f1ea-1e11-49fb-83cc-8b97d430d399" providerId="ADAL" clId="{8CB8B48F-7365-DC4A-AD00-7BF94DDF0246}" dt="2025-02-20T18:03:43.421" v="2"/>
          <ac:spMkLst>
            <pc:docMk/>
            <pc:sldMk cId="3082734673" sldId="256"/>
            <ac:spMk id="26" creationId="{06D8738E-D721-54CA-277D-616B152A907C}"/>
          </ac:spMkLst>
        </pc:spChg>
        <pc:spChg chg="mod">
          <ac:chgData name="Tim Comstock" userId="c102f1ea-1e11-49fb-83cc-8b97d430d399" providerId="ADAL" clId="{8CB8B48F-7365-DC4A-AD00-7BF94DDF0246}" dt="2025-02-20T18:03:43.421" v="2"/>
          <ac:spMkLst>
            <pc:docMk/>
            <pc:sldMk cId="3082734673" sldId="256"/>
            <ac:spMk id="27" creationId="{95349892-7DC6-BF83-839B-DF68D201FBE9}"/>
          </ac:spMkLst>
        </pc:spChg>
        <pc:spChg chg="mod">
          <ac:chgData name="Tim Comstock" userId="c102f1ea-1e11-49fb-83cc-8b97d430d399" providerId="ADAL" clId="{8CB8B48F-7365-DC4A-AD00-7BF94DDF0246}" dt="2025-02-20T18:03:43.421" v="2"/>
          <ac:spMkLst>
            <pc:docMk/>
            <pc:sldMk cId="3082734673" sldId="256"/>
            <ac:spMk id="28" creationId="{B4BEDE03-0C51-2352-7D80-B9986B55BDF0}"/>
          </ac:spMkLst>
        </pc:spChg>
        <pc:spChg chg="mod">
          <ac:chgData name="Tim Comstock" userId="c102f1ea-1e11-49fb-83cc-8b97d430d399" providerId="ADAL" clId="{8CB8B48F-7365-DC4A-AD00-7BF94DDF0246}" dt="2025-02-20T18:03:43.421" v="2"/>
          <ac:spMkLst>
            <pc:docMk/>
            <pc:sldMk cId="3082734673" sldId="256"/>
            <ac:spMk id="29" creationId="{B001B0BF-38B1-33B7-8476-08F69C42E87E}"/>
          </ac:spMkLst>
        </pc:spChg>
        <pc:spChg chg="mod">
          <ac:chgData name="Tim Comstock" userId="c102f1ea-1e11-49fb-83cc-8b97d430d399" providerId="ADAL" clId="{8CB8B48F-7365-DC4A-AD00-7BF94DDF0246}" dt="2025-02-20T18:03:43.421" v="2"/>
          <ac:spMkLst>
            <pc:docMk/>
            <pc:sldMk cId="3082734673" sldId="256"/>
            <ac:spMk id="34" creationId="{2F21BB1B-203C-7318-DAE5-F4555430B5A3}"/>
          </ac:spMkLst>
        </pc:spChg>
        <pc:spChg chg="mod">
          <ac:chgData name="Tim Comstock" userId="c102f1ea-1e11-49fb-83cc-8b97d430d399" providerId="ADAL" clId="{8CB8B48F-7365-DC4A-AD00-7BF94DDF0246}" dt="2025-02-20T18:03:43.421" v="2"/>
          <ac:spMkLst>
            <pc:docMk/>
            <pc:sldMk cId="3082734673" sldId="256"/>
            <ac:spMk id="37" creationId="{1269555E-F2B1-00E1-5315-961E0058499F}"/>
          </ac:spMkLst>
        </pc:spChg>
        <pc:spChg chg="mod">
          <ac:chgData name="Tim Comstock" userId="c102f1ea-1e11-49fb-83cc-8b97d430d399" providerId="ADAL" clId="{8CB8B48F-7365-DC4A-AD00-7BF94DDF0246}" dt="2025-02-20T18:03:43.421" v="2"/>
          <ac:spMkLst>
            <pc:docMk/>
            <pc:sldMk cId="3082734673" sldId="256"/>
            <ac:spMk id="38" creationId="{7571EF11-E413-FB1A-A3C5-BB42728E3D62}"/>
          </ac:spMkLst>
        </pc:spChg>
        <pc:spChg chg="mod">
          <ac:chgData name="Tim Comstock" userId="c102f1ea-1e11-49fb-83cc-8b97d430d399" providerId="ADAL" clId="{8CB8B48F-7365-DC4A-AD00-7BF94DDF0246}" dt="2025-02-20T18:03:43.421" v="2"/>
          <ac:spMkLst>
            <pc:docMk/>
            <pc:sldMk cId="3082734673" sldId="256"/>
            <ac:spMk id="39" creationId="{843AD975-A002-CF95-F2E0-93D2CA6D6119}"/>
          </ac:spMkLst>
        </pc:spChg>
        <pc:spChg chg="mod">
          <ac:chgData name="Tim Comstock" userId="c102f1ea-1e11-49fb-83cc-8b97d430d399" providerId="ADAL" clId="{8CB8B48F-7365-DC4A-AD00-7BF94DDF0246}" dt="2025-02-20T18:03:43.421" v="2"/>
          <ac:spMkLst>
            <pc:docMk/>
            <pc:sldMk cId="3082734673" sldId="256"/>
            <ac:spMk id="40" creationId="{729BD503-5DD4-784B-41BA-23D1A0E0A30F}"/>
          </ac:spMkLst>
        </pc:spChg>
        <pc:grpChg chg="mod">
          <ac:chgData name="Tim Comstock" userId="c102f1ea-1e11-49fb-83cc-8b97d430d399" providerId="ADAL" clId="{8CB8B48F-7365-DC4A-AD00-7BF94DDF0246}" dt="2025-02-20T18:03:45.816" v="3" actId="1076"/>
          <ac:grpSpMkLst>
            <pc:docMk/>
            <pc:sldMk cId="3082734673" sldId="256"/>
            <ac:grpSpMk id="24" creationId="{E7D0FC3B-0947-D15E-BEA2-1932B6C82425}"/>
          </ac:grpSpMkLst>
        </pc:grpChg>
      </pc:sldChg>
      <pc:sldChg chg="delSp mod">
        <pc:chgData name="Tim Comstock" userId="c102f1ea-1e11-49fb-83cc-8b97d430d399" providerId="ADAL" clId="{8CB8B48F-7365-DC4A-AD00-7BF94DDF0246}" dt="2025-02-20T18:04:14.447" v="6" actId="478"/>
        <pc:sldMkLst>
          <pc:docMk/>
          <pc:sldMk cId="1535125071" sldId="264"/>
        </pc:sldMkLst>
      </pc:sldChg>
      <pc:sldChg chg="delSp mod">
        <pc:chgData name="Tim Comstock" userId="c102f1ea-1e11-49fb-83cc-8b97d430d399" providerId="ADAL" clId="{8CB8B48F-7365-DC4A-AD00-7BF94DDF0246}" dt="2025-02-20T18:03:53.281" v="4" actId="478"/>
        <pc:sldMkLst>
          <pc:docMk/>
          <pc:sldMk cId="613631744" sldId="2076138198"/>
        </pc:sldMkLst>
      </pc:sldChg>
      <pc:sldChg chg="delSp mod">
        <pc:chgData name="Tim Comstock" userId="c102f1ea-1e11-49fb-83cc-8b97d430d399" providerId="ADAL" clId="{8CB8B48F-7365-DC4A-AD00-7BF94DDF0246}" dt="2025-02-20T18:03:57.174" v="5" actId="478"/>
        <pc:sldMkLst>
          <pc:docMk/>
          <pc:sldMk cId="2617597167" sldId="2076138199"/>
        </pc:sldMkLst>
      </pc:sldChg>
      <pc:sldMasterChg chg="delSp mod">
        <pc:chgData name="Tim Comstock" userId="c102f1ea-1e11-49fb-83cc-8b97d430d399" providerId="ADAL" clId="{8CB8B48F-7365-DC4A-AD00-7BF94DDF0246}" dt="2025-02-20T18:03:30.230" v="0" actId="478"/>
        <pc:sldMasterMkLst>
          <pc:docMk/>
          <pc:sldMasterMk cId="3418689686" sldId="2147485447"/>
        </pc:sldMasterMkLst>
      </pc:sldMasterChg>
    </pc:docChg>
  </pc:docChgLst>
  <pc:docChgLst>
    <pc:chgData name="Alan Woods" userId="S::awoods_bridge.partners#ext#@microsoft.onmicrosoft.com::b052eb3a-c64a-471b-b6a9-b3a7fcf50117" providerId="AD" clId="Web-{4079881D-ABA4-86A7-B994-EF3B0F2B44E2}"/>
    <pc:docChg chg="modSld">
      <pc:chgData name="Alan Woods" userId="S::awoods_bridge.partners#ext#@microsoft.onmicrosoft.com::b052eb3a-c64a-471b-b6a9-b3a7fcf50117" providerId="AD" clId="Web-{4079881D-ABA4-86A7-B994-EF3B0F2B44E2}" dt="2025-02-26T13:02:28.152" v="23" actId="20577"/>
      <pc:docMkLst>
        <pc:docMk/>
      </pc:docMkLst>
      <pc:sldChg chg="modSp modCm">
        <pc:chgData name="Alan Woods" userId="S::awoods_bridge.partners#ext#@microsoft.onmicrosoft.com::b052eb3a-c64a-471b-b6a9-b3a7fcf50117" providerId="AD" clId="Web-{4079881D-ABA4-86A7-B994-EF3B0F2B44E2}" dt="2025-02-26T13:02:28.152" v="23" actId="20577"/>
        <pc:sldMkLst>
          <pc:docMk/>
          <pc:sldMk cId="1450969828" sldId="2076138200"/>
        </pc:sldMkLst>
        <pc:spChg chg="mod">
          <ac:chgData name="Alan Woods" userId="S::awoods_bridge.partners#ext#@microsoft.onmicrosoft.com::b052eb3a-c64a-471b-b6a9-b3a7fcf50117" providerId="AD" clId="Web-{4079881D-ABA4-86A7-B994-EF3B0F2B44E2}" dt="2025-02-26T13:02:28.152" v="23" actId="20577"/>
          <ac:spMkLst>
            <pc:docMk/>
            <pc:sldMk cId="1450969828" sldId="2076138200"/>
            <ac:spMk id="3" creationId="{B37A5030-BA9B-2206-C331-0FEC9FDF197B}"/>
          </ac:spMkLst>
        </pc:spChg>
        <pc:extLst>
          <p:ext xmlns:p="http://schemas.openxmlformats.org/presentationml/2006/main" uri="{D6D511B9-2390-475A-947B-AFAB55BFBCF1}">
            <pc226:cmChg xmlns:pc226="http://schemas.microsoft.com/office/powerpoint/2022/06/main/command" chg="mod">
              <pc226:chgData name="Alan Woods" userId="S::awoods_bridge.partners#ext#@microsoft.onmicrosoft.com::b052eb3a-c64a-471b-b6a9-b3a7fcf50117" providerId="AD" clId="Web-{4079881D-ABA4-86A7-B994-EF3B0F2B44E2}" dt="2025-02-26T13:02:17.183" v="22" actId="20577"/>
              <pc2:cmMkLst xmlns:pc2="http://schemas.microsoft.com/office/powerpoint/2019/9/main/command">
                <pc:docMk/>
                <pc:sldMk cId="1450969828" sldId="2076138200"/>
                <pc2:cmMk id="{9F432AC6-5EA3-48DC-A8A7-8116B2622324}"/>
              </pc2:cmMkLst>
            </pc226:cmChg>
          </p:ext>
        </pc:extLst>
      </pc:sldChg>
    </pc:docChg>
  </pc:docChgLst>
  <pc:docChgLst>
    <pc:chgData name="Tim Comstock" userId="c102f1ea-1e11-49fb-83cc-8b97d430d399" providerId="ADAL" clId="{E0F53DF0-106A-D540-AD55-8E22E9430C93}"/>
    <pc:docChg chg="undo redo custSel modSld modMainMaster">
      <pc:chgData name="Tim Comstock" userId="c102f1ea-1e11-49fb-83cc-8b97d430d399" providerId="ADAL" clId="{E0F53DF0-106A-D540-AD55-8E22E9430C93}" dt="2025-03-03T21:49:38.903" v="341" actId="13244"/>
      <pc:docMkLst>
        <pc:docMk/>
      </pc:docMkLst>
      <pc:sldChg chg="addSp delSp modSp mod">
        <pc:chgData name="Tim Comstock" userId="c102f1ea-1e11-49fb-83cc-8b97d430d399" providerId="ADAL" clId="{E0F53DF0-106A-D540-AD55-8E22E9430C93}" dt="2025-03-03T21:43:44.523" v="265" actId="962"/>
        <pc:sldMkLst>
          <pc:docMk/>
          <pc:sldMk cId="3082734673" sldId="256"/>
        </pc:sldMkLst>
        <pc:spChg chg="mod">
          <ac:chgData name="Tim Comstock" userId="c102f1ea-1e11-49fb-83cc-8b97d430d399" providerId="ADAL" clId="{E0F53DF0-106A-D540-AD55-8E22E9430C93}" dt="2025-03-03T21:31:54.485" v="49" actId="1076"/>
          <ac:spMkLst>
            <pc:docMk/>
            <pc:sldMk cId="3082734673" sldId="256"/>
            <ac:spMk id="2" creationId="{E740038C-9097-1212-0084-21D29C30740B}"/>
          </ac:spMkLst>
        </pc:spChg>
        <pc:spChg chg="mod">
          <ac:chgData name="Tim Comstock" userId="c102f1ea-1e11-49fb-83cc-8b97d430d399" providerId="ADAL" clId="{E0F53DF0-106A-D540-AD55-8E22E9430C93}" dt="2025-03-03T21:31:23.119" v="45" actId="552"/>
          <ac:spMkLst>
            <pc:docMk/>
            <pc:sldMk cId="3082734673" sldId="256"/>
            <ac:spMk id="3" creationId="{3B710A3C-E57C-94D9-733E-79FC60762081}"/>
          </ac:spMkLst>
        </pc:spChg>
        <pc:spChg chg="add del mod">
          <ac:chgData name="Tim Comstock" userId="c102f1ea-1e11-49fb-83cc-8b97d430d399" providerId="ADAL" clId="{E0F53DF0-106A-D540-AD55-8E22E9430C93}" dt="2025-03-03T21:31:10.230" v="42" actId="478"/>
          <ac:spMkLst>
            <pc:docMk/>
            <pc:sldMk cId="3082734673" sldId="256"/>
            <ac:spMk id="7" creationId="{170E6E9C-2242-736F-3166-4AF37F2D3DA8}"/>
          </ac:spMkLst>
        </pc:spChg>
        <pc:spChg chg="add del mod">
          <ac:chgData name="Tim Comstock" userId="c102f1ea-1e11-49fb-83cc-8b97d430d399" providerId="ADAL" clId="{E0F53DF0-106A-D540-AD55-8E22E9430C93}" dt="2025-03-03T21:30:39.323" v="36" actId="478"/>
          <ac:spMkLst>
            <pc:docMk/>
            <pc:sldMk cId="3082734673" sldId="256"/>
            <ac:spMk id="8" creationId="{F36185FD-9737-C8AC-5D6B-A689D97B2299}"/>
          </ac:spMkLst>
        </pc:spChg>
        <pc:grpChg chg="mod">
          <ac:chgData name="Tim Comstock" userId="c102f1ea-1e11-49fb-83cc-8b97d430d399" providerId="ADAL" clId="{E0F53DF0-106A-D540-AD55-8E22E9430C93}" dt="2025-03-03T21:43:15.588" v="213" actId="962"/>
          <ac:grpSpMkLst>
            <pc:docMk/>
            <pc:sldMk cId="3082734673" sldId="256"/>
            <ac:grpSpMk id="24" creationId="{E7D0FC3B-0947-D15E-BEA2-1932B6C82425}"/>
          </ac:grpSpMkLst>
        </pc:grpChg>
        <pc:picChg chg="add mod modCrop">
          <ac:chgData name="Tim Comstock" userId="c102f1ea-1e11-49fb-83cc-8b97d430d399" providerId="ADAL" clId="{E0F53DF0-106A-D540-AD55-8E22E9430C93}" dt="2025-03-03T21:43:12.288" v="212" actId="962"/>
          <ac:picMkLst>
            <pc:docMk/>
            <pc:sldMk cId="3082734673" sldId="256"/>
            <ac:picMk id="5" creationId="{B8016C46-DF9B-067A-281F-E1E344E05E12}"/>
          </ac:picMkLst>
        </pc:picChg>
        <pc:picChg chg="add mod">
          <ac:chgData name="Tim Comstock" userId="c102f1ea-1e11-49fb-83cc-8b97d430d399" providerId="ADAL" clId="{E0F53DF0-106A-D540-AD55-8E22E9430C93}" dt="2025-03-03T21:43:44.523" v="265" actId="962"/>
          <ac:picMkLst>
            <pc:docMk/>
            <pc:sldMk cId="3082734673" sldId="256"/>
            <ac:picMk id="6" creationId="{E72F598A-E3A4-0FC2-395C-65A1558CD6FC}"/>
          </ac:picMkLst>
        </pc:picChg>
        <pc:picChg chg="add mod">
          <ac:chgData name="Tim Comstock" userId="c102f1ea-1e11-49fb-83cc-8b97d430d399" providerId="ADAL" clId="{E0F53DF0-106A-D540-AD55-8E22E9430C93}" dt="2025-03-03T21:43:40.159" v="264" actId="962"/>
          <ac:picMkLst>
            <pc:docMk/>
            <pc:sldMk cId="3082734673" sldId="256"/>
            <ac:picMk id="10" creationId="{42B3F4C9-B94E-2BF0-EDE4-A0AF6B26EA94}"/>
          </ac:picMkLst>
        </pc:picChg>
      </pc:sldChg>
      <pc:sldChg chg="addSp delSp modSp mod">
        <pc:chgData name="Tim Comstock" userId="c102f1ea-1e11-49fb-83cc-8b97d430d399" providerId="ADAL" clId="{E0F53DF0-106A-D540-AD55-8E22E9430C93}" dt="2025-03-03T21:44:18.484" v="293" actId="962"/>
        <pc:sldMkLst>
          <pc:docMk/>
          <pc:sldMk cId="1535125071" sldId="264"/>
        </pc:sldMkLst>
        <pc:spChg chg="mod">
          <ac:chgData name="Tim Comstock" userId="c102f1ea-1e11-49fb-83cc-8b97d430d399" providerId="ADAL" clId="{E0F53DF0-106A-D540-AD55-8E22E9430C93}" dt="2025-03-03T21:39:40.863" v="166" actId="207"/>
          <ac:spMkLst>
            <pc:docMk/>
            <pc:sldMk cId="1535125071" sldId="264"/>
            <ac:spMk id="2" creationId="{8EA4221C-32AF-1B83-BC07-314FD1F9DE78}"/>
          </ac:spMkLst>
        </pc:spChg>
        <pc:spChg chg="mod">
          <ac:chgData name="Tim Comstock" userId="c102f1ea-1e11-49fb-83cc-8b97d430d399" providerId="ADAL" clId="{E0F53DF0-106A-D540-AD55-8E22E9430C93}" dt="2025-03-03T21:41:23.210" v="194" actId="13926"/>
          <ac:spMkLst>
            <pc:docMk/>
            <pc:sldMk cId="1535125071" sldId="264"/>
            <ac:spMk id="3" creationId="{D8F30607-F8B7-CEEA-EDFD-FE380A9EDAA6}"/>
          </ac:spMkLst>
        </pc:spChg>
        <pc:spChg chg="del">
          <ac:chgData name="Tim Comstock" userId="c102f1ea-1e11-49fb-83cc-8b97d430d399" providerId="ADAL" clId="{E0F53DF0-106A-D540-AD55-8E22E9430C93}" dt="2025-03-03T21:39:58.075" v="169" actId="478"/>
          <ac:spMkLst>
            <pc:docMk/>
            <pc:sldMk cId="1535125071" sldId="264"/>
            <ac:spMk id="4" creationId="{B9A26EC4-7768-BAC3-E80C-18810BF67C21}"/>
          </ac:spMkLst>
        </pc:spChg>
        <pc:picChg chg="del mod">
          <ac:chgData name="Tim Comstock" userId="c102f1ea-1e11-49fb-83cc-8b97d430d399" providerId="ADAL" clId="{E0F53DF0-106A-D540-AD55-8E22E9430C93}" dt="2025-03-03T21:40:29.822" v="184" actId="478"/>
          <ac:picMkLst>
            <pc:docMk/>
            <pc:sldMk cId="1535125071" sldId="264"/>
            <ac:picMk id="5" creationId="{AE402E46-1F04-E304-905F-538E2D716249}"/>
          </ac:picMkLst>
        </pc:picChg>
        <pc:picChg chg="add mod">
          <ac:chgData name="Tim Comstock" userId="c102f1ea-1e11-49fb-83cc-8b97d430d399" providerId="ADAL" clId="{E0F53DF0-106A-D540-AD55-8E22E9430C93}" dt="2025-03-03T21:44:18.484" v="293" actId="962"/>
          <ac:picMkLst>
            <pc:docMk/>
            <pc:sldMk cId="1535125071" sldId="264"/>
            <ac:picMk id="6" creationId="{02168B14-9DCE-CAFF-D698-0D377B613D28}"/>
          </ac:picMkLst>
        </pc:picChg>
        <pc:picChg chg="add mod modCrop">
          <ac:chgData name="Tim Comstock" userId="c102f1ea-1e11-49fb-83cc-8b97d430d399" providerId="ADAL" clId="{E0F53DF0-106A-D540-AD55-8E22E9430C93}" dt="2025-03-03T21:44:16.126" v="291" actId="962"/>
          <ac:picMkLst>
            <pc:docMk/>
            <pc:sldMk cId="1535125071" sldId="264"/>
            <ac:picMk id="9" creationId="{F3C8705C-A8AE-FDE2-5A6D-D39C8EFD954D}"/>
          </ac:picMkLst>
        </pc:picChg>
        <pc:cxnChg chg="mod">
          <ac:chgData name="Tim Comstock" userId="c102f1ea-1e11-49fb-83cc-8b97d430d399" providerId="ADAL" clId="{E0F53DF0-106A-D540-AD55-8E22E9430C93}" dt="2025-03-03T21:44:17.311" v="292" actId="962"/>
          <ac:cxnSpMkLst>
            <pc:docMk/>
            <pc:sldMk cId="1535125071" sldId="264"/>
            <ac:cxnSpMk id="11" creationId="{2B94E1CB-EB47-D31B-0A5A-F16892746DAB}"/>
          </ac:cxnSpMkLst>
        </pc:cxnChg>
      </pc:sldChg>
      <pc:sldChg chg="addSp delSp modSp mod">
        <pc:chgData name="Tim Comstock" userId="c102f1ea-1e11-49fb-83cc-8b97d430d399" providerId="ADAL" clId="{E0F53DF0-106A-D540-AD55-8E22E9430C93}" dt="2025-03-03T21:46:40.704" v="315" actId="13244"/>
        <pc:sldMkLst>
          <pc:docMk/>
          <pc:sldMk cId="613631744" sldId="2076138198"/>
        </pc:sldMkLst>
        <pc:spChg chg="ord">
          <ac:chgData name="Tim Comstock" userId="c102f1ea-1e11-49fb-83cc-8b97d430d399" providerId="ADAL" clId="{E0F53DF0-106A-D540-AD55-8E22E9430C93}" dt="2025-03-03T21:44:45.409" v="296" actId="13244"/>
          <ac:spMkLst>
            <pc:docMk/>
            <pc:sldMk cId="613631744" sldId="2076138198"/>
            <ac:spMk id="2" creationId="{D72B6572-23DB-F90E-0E94-926D5E924B5A}"/>
          </ac:spMkLst>
        </pc:spChg>
        <pc:spChg chg="mod ord">
          <ac:chgData name="Tim Comstock" userId="c102f1ea-1e11-49fb-83cc-8b97d430d399" providerId="ADAL" clId="{E0F53DF0-106A-D540-AD55-8E22E9430C93}" dt="2025-03-03T21:44:41.291" v="295" actId="13244"/>
          <ac:spMkLst>
            <pc:docMk/>
            <pc:sldMk cId="613631744" sldId="2076138198"/>
            <ac:spMk id="3" creationId="{9065449C-DF4A-B3F4-9799-35B8B0429AF3}"/>
          </ac:spMkLst>
        </pc:spChg>
        <pc:spChg chg="add mod ord">
          <ac:chgData name="Tim Comstock" userId="c102f1ea-1e11-49fb-83cc-8b97d430d399" providerId="ADAL" clId="{E0F53DF0-106A-D540-AD55-8E22E9430C93}" dt="2025-03-03T21:45:21.900" v="302" actId="13244"/>
          <ac:spMkLst>
            <pc:docMk/>
            <pc:sldMk cId="613631744" sldId="2076138198"/>
            <ac:spMk id="4" creationId="{7B309525-5E84-4D53-BDF4-EFC5BB55C931}"/>
          </ac:spMkLst>
        </pc:spChg>
        <pc:spChg chg="add mod ord">
          <ac:chgData name="Tim Comstock" userId="c102f1ea-1e11-49fb-83cc-8b97d430d399" providerId="ADAL" clId="{E0F53DF0-106A-D540-AD55-8E22E9430C93}" dt="2025-03-03T21:45:26.972" v="303" actId="13244"/>
          <ac:spMkLst>
            <pc:docMk/>
            <pc:sldMk cId="613631744" sldId="2076138198"/>
            <ac:spMk id="5" creationId="{5CB16F0C-766C-624C-CAA8-0DEC1F352795}"/>
          </ac:spMkLst>
        </pc:spChg>
        <pc:spChg chg="mod ord">
          <ac:chgData name="Tim Comstock" userId="c102f1ea-1e11-49fb-83cc-8b97d430d399" providerId="ADAL" clId="{E0F53DF0-106A-D540-AD55-8E22E9430C93}" dt="2025-03-03T21:44:35.994" v="294" actId="13244"/>
          <ac:spMkLst>
            <pc:docMk/>
            <pc:sldMk cId="613631744" sldId="2076138198"/>
            <ac:spMk id="6" creationId="{5CA46DA5-DCDA-29E2-5945-042943D219A7}"/>
          </ac:spMkLst>
        </pc:spChg>
        <pc:spChg chg="add mod">
          <ac:chgData name="Tim Comstock" userId="c102f1ea-1e11-49fb-83cc-8b97d430d399" providerId="ADAL" clId="{E0F53DF0-106A-D540-AD55-8E22E9430C93}" dt="2025-03-03T21:35:31.350" v="126" actId="20577"/>
          <ac:spMkLst>
            <pc:docMk/>
            <pc:sldMk cId="613631744" sldId="2076138198"/>
            <ac:spMk id="7" creationId="{6B586F94-AFD5-D320-D5ED-1182A52262D3}"/>
          </ac:spMkLst>
        </pc:spChg>
        <pc:spChg chg="add mod ord">
          <ac:chgData name="Tim Comstock" userId="c102f1ea-1e11-49fb-83cc-8b97d430d399" providerId="ADAL" clId="{E0F53DF0-106A-D540-AD55-8E22E9430C93}" dt="2025-03-03T21:46:19.120" v="312" actId="13244"/>
          <ac:spMkLst>
            <pc:docMk/>
            <pc:sldMk cId="613631744" sldId="2076138198"/>
            <ac:spMk id="8" creationId="{10D362CD-4B96-1808-9E66-68D0ADE9DE76}"/>
          </ac:spMkLst>
        </pc:spChg>
        <pc:spChg chg="ord">
          <ac:chgData name="Tim Comstock" userId="c102f1ea-1e11-49fb-83cc-8b97d430d399" providerId="ADAL" clId="{E0F53DF0-106A-D540-AD55-8E22E9430C93}" dt="2025-03-03T21:46:38.947" v="314" actId="13244"/>
          <ac:spMkLst>
            <pc:docMk/>
            <pc:sldMk cId="613631744" sldId="2076138198"/>
            <ac:spMk id="9" creationId="{78347DA0-05B1-9F17-6210-2FECEF749ED8}"/>
          </ac:spMkLst>
        </pc:spChg>
        <pc:spChg chg="add mod ord">
          <ac:chgData name="Tim Comstock" userId="c102f1ea-1e11-49fb-83cc-8b97d430d399" providerId="ADAL" clId="{E0F53DF0-106A-D540-AD55-8E22E9430C93}" dt="2025-03-03T21:46:31.055" v="313" actId="13244"/>
          <ac:spMkLst>
            <pc:docMk/>
            <pc:sldMk cId="613631744" sldId="2076138198"/>
            <ac:spMk id="12" creationId="{245D057E-2471-07FD-03D4-9FD983FA3DEE}"/>
          </ac:spMkLst>
        </pc:spChg>
        <pc:spChg chg="mod ord">
          <ac:chgData name="Tim Comstock" userId="c102f1ea-1e11-49fb-83cc-8b97d430d399" providerId="ADAL" clId="{E0F53DF0-106A-D540-AD55-8E22E9430C93}" dt="2025-03-03T21:45:56.019" v="309" actId="13244"/>
          <ac:spMkLst>
            <pc:docMk/>
            <pc:sldMk cId="613631744" sldId="2076138198"/>
            <ac:spMk id="14" creationId="{4CD88331-0C39-F5AF-3987-2DEFF5F313E3}"/>
          </ac:spMkLst>
        </pc:spChg>
        <pc:spChg chg="mod ord">
          <ac:chgData name="Tim Comstock" userId="c102f1ea-1e11-49fb-83cc-8b97d430d399" providerId="ADAL" clId="{E0F53DF0-106A-D540-AD55-8E22E9430C93}" dt="2025-03-03T21:45:33.692" v="305" actId="13244"/>
          <ac:spMkLst>
            <pc:docMk/>
            <pc:sldMk cId="613631744" sldId="2076138198"/>
            <ac:spMk id="33" creationId="{068BBA8B-E6CB-92A2-0824-F9DED3867696}"/>
          </ac:spMkLst>
        </pc:spChg>
        <pc:spChg chg="mod ord">
          <ac:chgData name="Tim Comstock" userId="c102f1ea-1e11-49fb-83cc-8b97d430d399" providerId="ADAL" clId="{E0F53DF0-106A-D540-AD55-8E22E9430C93}" dt="2025-03-03T21:45:31.055" v="304" actId="13244"/>
          <ac:spMkLst>
            <pc:docMk/>
            <pc:sldMk cId="613631744" sldId="2076138198"/>
            <ac:spMk id="34" creationId="{1A2B605E-AAD5-6121-B373-0523EA36773D}"/>
          </ac:spMkLst>
        </pc:spChg>
        <pc:spChg chg="mod">
          <ac:chgData name="Tim Comstock" userId="c102f1ea-1e11-49fb-83cc-8b97d430d399" providerId="ADAL" clId="{E0F53DF0-106A-D540-AD55-8E22E9430C93}" dt="2025-03-03T21:35:39.533" v="128" actId="14100"/>
          <ac:spMkLst>
            <pc:docMk/>
            <pc:sldMk cId="613631744" sldId="2076138198"/>
            <ac:spMk id="38" creationId="{D315C40C-0432-2668-1311-84BBADE32DA2}"/>
          </ac:spMkLst>
        </pc:spChg>
        <pc:spChg chg="add del mod">
          <ac:chgData name="Tim Comstock" userId="c102f1ea-1e11-49fb-83cc-8b97d430d399" providerId="ADAL" clId="{E0F53DF0-106A-D540-AD55-8E22E9430C93}" dt="2025-03-03T21:35:29.033" v="124" actId="478"/>
          <ac:spMkLst>
            <pc:docMk/>
            <pc:sldMk cId="613631744" sldId="2076138198"/>
            <ac:spMk id="39" creationId="{C4C52047-A713-3B75-E3E8-A85E2A4E011C}"/>
          </ac:spMkLst>
        </pc:spChg>
        <pc:spChg chg="ord">
          <ac:chgData name="Tim Comstock" userId="c102f1ea-1e11-49fb-83cc-8b97d430d399" providerId="ADAL" clId="{E0F53DF0-106A-D540-AD55-8E22E9430C93}" dt="2025-03-03T21:45:49.509" v="308" actId="13244"/>
          <ac:spMkLst>
            <pc:docMk/>
            <pc:sldMk cId="613631744" sldId="2076138198"/>
            <ac:spMk id="57" creationId="{ABD5876C-B7BA-B4FA-2E46-8ED446AFC7EE}"/>
          </ac:spMkLst>
        </pc:spChg>
        <pc:picChg chg="del">
          <ac:chgData name="Tim Comstock" userId="c102f1ea-1e11-49fb-83cc-8b97d430d399" providerId="ADAL" clId="{E0F53DF0-106A-D540-AD55-8E22E9430C93}" dt="2025-03-03T21:33:40.376" v="77" actId="478"/>
          <ac:picMkLst>
            <pc:docMk/>
            <pc:sldMk cId="613631744" sldId="2076138198"/>
            <ac:picMk id="46" creationId="{A71D3FDC-74B6-89E3-01BA-48071313BA8D}"/>
          </ac:picMkLst>
        </pc:picChg>
        <pc:picChg chg="add del">
          <ac:chgData name="Tim Comstock" userId="c102f1ea-1e11-49fb-83cc-8b97d430d399" providerId="ADAL" clId="{E0F53DF0-106A-D540-AD55-8E22E9430C93}" dt="2025-03-03T21:35:28.030" v="119" actId="478"/>
          <ac:picMkLst>
            <pc:docMk/>
            <pc:sldMk cId="613631744" sldId="2076138198"/>
            <ac:picMk id="50" creationId="{563503CB-BC10-90D0-CA05-A4CD1945ECC3}"/>
          </ac:picMkLst>
        </pc:picChg>
        <pc:picChg chg="add del">
          <ac:chgData name="Tim Comstock" userId="c102f1ea-1e11-49fb-83cc-8b97d430d399" providerId="ADAL" clId="{E0F53DF0-106A-D540-AD55-8E22E9430C93}" dt="2025-03-03T21:35:28.609" v="122" actId="478"/>
          <ac:picMkLst>
            <pc:docMk/>
            <pc:sldMk cId="613631744" sldId="2076138198"/>
            <ac:picMk id="53" creationId="{55F7DE58-98EF-2141-C829-522C4EF1CA6A}"/>
          </ac:picMkLst>
        </pc:picChg>
        <pc:picChg chg="del">
          <ac:chgData name="Tim Comstock" userId="c102f1ea-1e11-49fb-83cc-8b97d430d399" providerId="ADAL" clId="{E0F53DF0-106A-D540-AD55-8E22E9430C93}" dt="2025-03-03T21:34:32.532" v="94" actId="478"/>
          <ac:picMkLst>
            <pc:docMk/>
            <pc:sldMk cId="613631744" sldId="2076138198"/>
            <ac:picMk id="56" creationId="{E1CFDB06-C7DC-12C4-1298-2914E217EEA8}"/>
          </ac:picMkLst>
        </pc:picChg>
        <pc:cxnChg chg="mod ord">
          <ac:chgData name="Tim Comstock" userId="c102f1ea-1e11-49fb-83cc-8b97d430d399" providerId="ADAL" clId="{E0F53DF0-106A-D540-AD55-8E22E9430C93}" dt="2025-03-03T21:46:40.704" v="315" actId="13244"/>
          <ac:cxnSpMkLst>
            <pc:docMk/>
            <pc:sldMk cId="613631744" sldId="2076138198"/>
            <ac:cxnSpMk id="11" creationId="{89BFF07B-F9FE-32E2-8066-154F519E22BE}"/>
          </ac:cxnSpMkLst>
        </pc:cxnChg>
      </pc:sldChg>
      <pc:sldChg chg="modSp mod">
        <pc:chgData name="Tim Comstock" userId="c102f1ea-1e11-49fb-83cc-8b97d430d399" providerId="ADAL" clId="{E0F53DF0-106A-D540-AD55-8E22E9430C93}" dt="2025-03-03T21:48:37.478" v="332" actId="13244"/>
        <pc:sldMkLst>
          <pc:docMk/>
          <pc:sldMk cId="2617597167" sldId="2076138199"/>
        </pc:sldMkLst>
        <pc:spChg chg="mod ord">
          <ac:chgData name="Tim Comstock" userId="c102f1ea-1e11-49fb-83cc-8b97d430d399" providerId="ADAL" clId="{E0F53DF0-106A-D540-AD55-8E22E9430C93}" dt="2025-03-03T21:47:11.376" v="316" actId="13244"/>
          <ac:spMkLst>
            <pc:docMk/>
            <pc:sldMk cId="2617597167" sldId="2076138199"/>
            <ac:spMk id="2" creationId="{A7767BC6-F39B-2FC4-9455-F15C36072EFA}"/>
          </ac:spMkLst>
        </pc:spChg>
        <pc:spChg chg="ord">
          <ac:chgData name="Tim Comstock" userId="c102f1ea-1e11-49fb-83cc-8b97d430d399" providerId="ADAL" clId="{E0F53DF0-106A-D540-AD55-8E22E9430C93}" dt="2025-03-03T21:47:14.868" v="317" actId="13244"/>
          <ac:spMkLst>
            <pc:docMk/>
            <pc:sldMk cId="2617597167" sldId="2076138199"/>
            <ac:spMk id="3" creationId="{C74FE7E9-3A05-2240-B487-AA226B717C67}"/>
          </ac:spMkLst>
        </pc:spChg>
        <pc:spChg chg="mod ord">
          <ac:chgData name="Tim Comstock" userId="c102f1ea-1e11-49fb-83cc-8b97d430d399" providerId="ADAL" clId="{E0F53DF0-106A-D540-AD55-8E22E9430C93}" dt="2025-03-03T21:47:57.893" v="325" actId="13244"/>
          <ac:spMkLst>
            <pc:docMk/>
            <pc:sldMk cId="2617597167" sldId="2076138199"/>
            <ac:spMk id="4" creationId="{3926DD32-3905-AD7E-B988-FE8AEFD7D77D}"/>
          </ac:spMkLst>
        </pc:spChg>
        <pc:spChg chg="mod ord">
          <ac:chgData name="Tim Comstock" userId="c102f1ea-1e11-49fb-83cc-8b97d430d399" providerId="ADAL" clId="{E0F53DF0-106A-D540-AD55-8E22E9430C93}" dt="2025-03-03T21:47:44.826" v="323" actId="13244"/>
          <ac:spMkLst>
            <pc:docMk/>
            <pc:sldMk cId="2617597167" sldId="2076138199"/>
            <ac:spMk id="5" creationId="{5604EBDE-2F29-7836-1A89-CE718617BE6B}"/>
          </ac:spMkLst>
        </pc:spChg>
        <pc:spChg chg="mod">
          <ac:chgData name="Tim Comstock" userId="c102f1ea-1e11-49fb-83cc-8b97d430d399" providerId="ADAL" clId="{E0F53DF0-106A-D540-AD55-8E22E9430C93}" dt="2025-03-03T21:43:59.173" v="273" actId="962"/>
          <ac:spMkLst>
            <pc:docMk/>
            <pc:sldMk cId="2617597167" sldId="2076138199"/>
            <ac:spMk id="6" creationId="{EEB6FFFB-BA5C-1324-199B-925A8D65B199}"/>
          </ac:spMkLst>
        </pc:spChg>
        <pc:spChg chg="mod ord">
          <ac:chgData name="Tim Comstock" userId="c102f1ea-1e11-49fb-83cc-8b97d430d399" providerId="ADAL" clId="{E0F53DF0-106A-D540-AD55-8E22E9430C93}" dt="2025-03-03T21:47:46.350" v="324" actId="13244"/>
          <ac:spMkLst>
            <pc:docMk/>
            <pc:sldMk cId="2617597167" sldId="2076138199"/>
            <ac:spMk id="7" creationId="{948CC218-5CB5-796B-DD86-659560BD4CD2}"/>
          </ac:spMkLst>
        </pc:spChg>
        <pc:spChg chg="ord">
          <ac:chgData name="Tim Comstock" userId="c102f1ea-1e11-49fb-83cc-8b97d430d399" providerId="ADAL" clId="{E0F53DF0-106A-D540-AD55-8E22E9430C93}" dt="2025-03-03T21:47:24.661" v="319" actId="13244"/>
          <ac:spMkLst>
            <pc:docMk/>
            <pc:sldMk cId="2617597167" sldId="2076138199"/>
            <ac:spMk id="8" creationId="{5C9609EA-F245-0E02-0996-DAD02353AA5F}"/>
          </ac:spMkLst>
        </pc:spChg>
        <pc:spChg chg="mod">
          <ac:chgData name="Tim Comstock" userId="c102f1ea-1e11-49fb-83cc-8b97d430d399" providerId="ADAL" clId="{E0F53DF0-106A-D540-AD55-8E22E9430C93}" dt="2025-03-03T21:36:21.772" v="136" actId="207"/>
          <ac:spMkLst>
            <pc:docMk/>
            <pc:sldMk cId="2617597167" sldId="2076138199"/>
            <ac:spMk id="9" creationId="{EA3747F1-4B13-7C46-D0C7-D7453998B255}"/>
          </ac:spMkLst>
        </pc:spChg>
        <pc:spChg chg="ord">
          <ac:chgData name="Tim Comstock" userId="c102f1ea-1e11-49fb-83cc-8b97d430d399" providerId="ADAL" clId="{E0F53DF0-106A-D540-AD55-8E22E9430C93}" dt="2025-03-03T21:48:24.978" v="329" actId="13244"/>
          <ac:spMkLst>
            <pc:docMk/>
            <pc:sldMk cId="2617597167" sldId="2076138199"/>
            <ac:spMk id="10" creationId="{AB1C2509-63ED-5801-8521-594FF2452DA2}"/>
          </ac:spMkLst>
        </pc:spChg>
        <pc:spChg chg="ord">
          <ac:chgData name="Tim Comstock" userId="c102f1ea-1e11-49fb-83cc-8b97d430d399" providerId="ADAL" clId="{E0F53DF0-106A-D540-AD55-8E22E9430C93}" dt="2025-03-03T21:48:12.394" v="327" actId="13244"/>
          <ac:spMkLst>
            <pc:docMk/>
            <pc:sldMk cId="2617597167" sldId="2076138199"/>
            <ac:spMk id="12" creationId="{3E8A6E8C-B454-413A-F2BE-769D91C530DE}"/>
          </ac:spMkLst>
        </pc:spChg>
        <pc:spChg chg="mod ord">
          <ac:chgData name="Tim Comstock" userId="c102f1ea-1e11-49fb-83cc-8b97d430d399" providerId="ADAL" clId="{E0F53DF0-106A-D540-AD55-8E22E9430C93}" dt="2025-03-03T21:47:19.291" v="318" actId="13244"/>
          <ac:spMkLst>
            <pc:docMk/>
            <pc:sldMk cId="2617597167" sldId="2076138199"/>
            <ac:spMk id="26" creationId="{D8F880B3-AEEE-6EF9-484A-128B42959265}"/>
          </ac:spMkLst>
        </pc:spChg>
        <pc:spChg chg="mod ord">
          <ac:chgData name="Tim Comstock" userId="c102f1ea-1e11-49fb-83cc-8b97d430d399" providerId="ADAL" clId="{E0F53DF0-106A-D540-AD55-8E22E9430C93}" dt="2025-03-03T21:48:20.569" v="328" actId="13244"/>
          <ac:spMkLst>
            <pc:docMk/>
            <pc:sldMk cId="2617597167" sldId="2076138199"/>
            <ac:spMk id="33" creationId="{855C4CE2-0A84-874F-5830-76AD71FA090A}"/>
          </ac:spMkLst>
        </pc:spChg>
        <pc:spChg chg="mod ord">
          <ac:chgData name="Tim Comstock" userId="c102f1ea-1e11-49fb-83cc-8b97d430d399" providerId="ADAL" clId="{E0F53DF0-106A-D540-AD55-8E22E9430C93}" dt="2025-03-03T21:48:02.227" v="326" actId="13244"/>
          <ac:spMkLst>
            <pc:docMk/>
            <pc:sldMk cId="2617597167" sldId="2076138199"/>
            <ac:spMk id="34" creationId="{A7EB2327-5689-7485-F0A6-360294377373}"/>
          </ac:spMkLst>
        </pc:spChg>
        <pc:spChg chg="mod ord">
          <ac:chgData name="Tim Comstock" userId="c102f1ea-1e11-49fb-83cc-8b97d430d399" providerId="ADAL" clId="{E0F53DF0-106A-D540-AD55-8E22E9430C93}" dt="2025-03-03T21:47:29.866" v="320" actId="13244"/>
          <ac:spMkLst>
            <pc:docMk/>
            <pc:sldMk cId="2617597167" sldId="2076138199"/>
            <ac:spMk id="35" creationId="{86E0554F-DC53-9BDF-7A25-0EFA930BFAEB}"/>
          </ac:spMkLst>
        </pc:spChg>
        <pc:spChg chg="ord">
          <ac:chgData name="Tim Comstock" userId="c102f1ea-1e11-49fb-83cc-8b97d430d399" providerId="ADAL" clId="{E0F53DF0-106A-D540-AD55-8E22E9430C93}" dt="2025-03-03T21:48:32.815" v="330" actId="13244"/>
          <ac:spMkLst>
            <pc:docMk/>
            <pc:sldMk cId="2617597167" sldId="2076138199"/>
            <ac:spMk id="37" creationId="{3116776F-F560-A4D6-088E-C32487E8B9AF}"/>
          </ac:spMkLst>
        </pc:spChg>
        <pc:spChg chg="ord">
          <ac:chgData name="Tim Comstock" userId="c102f1ea-1e11-49fb-83cc-8b97d430d399" providerId="ADAL" clId="{E0F53DF0-106A-D540-AD55-8E22E9430C93}" dt="2025-03-03T21:48:37.478" v="332" actId="13244"/>
          <ac:spMkLst>
            <pc:docMk/>
            <pc:sldMk cId="2617597167" sldId="2076138199"/>
            <ac:spMk id="38" creationId="{CA54B547-1193-2D62-F61A-6C0A30D8DFFF}"/>
          </ac:spMkLst>
        </pc:spChg>
        <pc:cxnChg chg="mod ord">
          <ac:chgData name="Tim Comstock" userId="c102f1ea-1e11-49fb-83cc-8b97d430d399" providerId="ADAL" clId="{E0F53DF0-106A-D540-AD55-8E22E9430C93}" dt="2025-03-03T21:48:35.963" v="331" actId="13244"/>
          <ac:cxnSpMkLst>
            <pc:docMk/>
            <pc:sldMk cId="2617597167" sldId="2076138199"/>
            <ac:cxnSpMk id="39" creationId="{6C65E19A-B6FB-4494-52F5-B9174E1AE425}"/>
          </ac:cxnSpMkLst>
        </pc:cxnChg>
      </pc:sldChg>
      <pc:sldChg chg="addSp delSp modSp mod">
        <pc:chgData name="Tim Comstock" userId="c102f1ea-1e11-49fb-83cc-8b97d430d399" providerId="ADAL" clId="{E0F53DF0-106A-D540-AD55-8E22E9430C93}" dt="2025-03-03T21:44:07.412" v="281" actId="962"/>
        <pc:sldMkLst>
          <pc:docMk/>
          <pc:sldMk cId="1450969828" sldId="2076138200"/>
        </pc:sldMkLst>
        <pc:spChg chg="mod">
          <ac:chgData name="Tim Comstock" userId="c102f1ea-1e11-49fb-83cc-8b97d430d399" providerId="ADAL" clId="{E0F53DF0-106A-D540-AD55-8E22E9430C93}" dt="2025-03-03T21:37:04.070" v="143" actId="207"/>
          <ac:spMkLst>
            <pc:docMk/>
            <pc:sldMk cId="1450969828" sldId="2076138200"/>
            <ac:spMk id="2" creationId="{6F7A675B-107B-88C9-1238-E7AC78EBC229}"/>
          </ac:spMkLst>
        </pc:spChg>
        <pc:spChg chg="del">
          <ac:chgData name="Tim Comstock" userId="c102f1ea-1e11-49fb-83cc-8b97d430d399" providerId="ADAL" clId="{E0F53DF0-106A-D540-AD55-8E22E9430C93}" dt="2025-03-03T21:38:00.550" v="156" actId="478"/>
          <ac:spMkLst>
            <pc:docMk/>
            <pc:sldMk cId="1450969828" sldId="2076138200"/>
            <ac:spMk id="4" creationId="{64C6C53B-0411-177D-509F-1DE9474ED4FA}"/>
          </ac:spMkLst>
        </pc:spChg>
        <pc:spChg chg="mod">
          <ac:chgData name="Tim Comstock" userId="c102f1ea-1e11-49fb-83cc-8b97d430d399" providerId="ADAL" clId="{E0F53DF0-106A-D540-AD55-8E22E9430C93}" dt="2025-03-03T21:37:11.838" v="144" actId="207"/>
          <ac:spMkLst>
            <pc:docMk/>
            <pc:sldMk cId="1450969828" sldId="2076138200"/>
            <ac:spMk id="6" creationId="{78AE2E3B-D549-2015-C610-8A3076CA8CFB}"/>
          </ac:spMkLst>
        </pc:spChg>
        <pc:grpChg chg="mod">
          <ac:chgData name="Tim Comstock" userId="c102f1ea-1e11-49fb-83cc-8b97d430d399" providerId="ADAL" clId="{E0F53DF0-106A-D540-AD55-8E22E9430C93}" dt="2025-03-03T21:44:06.376" v="280" actId="962"/>
          <ac:grpSpMkLst>
            <pc:docMk/>
            <pc:sldMk cId="1450969828" sldId="2076138200"/>
            <ac:grpSpMk id="13" creationId="{23D0D6ED-190D-7A3B-1488-43BF7E936647}"/>
          </ac:grpSpMkLst>
        </pc:grpChg>
        <pc:picChg chg="add mod modCrop">
          <ac:chgData name="Tim Comstock" userId="c102f1ea-1e11-49fb-83cc-8b97d430d399" providerId="ADAL" clId="{E0F53DF0-106A-D540-AD55-8E22E9430C93}" dt="2025-03-03T21:44:04.471" v="279" actId="962"/>
          <ac:picMkLst>
            <pc:docMk/>
            <pc:sldMk cId="1450969828" sldId="2076138200"/>
            <ac:picMk id="14" creationId="{D04B8C01-9E7D-518E-9963-E5693D1882B7}"/>
          </ac:picMkLst>
        </pc:picChg>
        <pc:cxnChg chg="mod">
          <ac:chgData name="Tim Comstock" userId="c102f1ea-1e11-49fb-83cc-8b97d430d399" providerId="ADAL" clId="{E0F53DF0-106A-D540-AD55-8E22E9430C93}" dt="2025-03-03T21:44:07.412" v="281" actId="962"/>
          <ac:cxnSpMkLst>
            <pc:docMk/>
            <pc:sldMk cId="1450969828" sldId="2076138200"/>
            <ac:cxnSpMk id="11" creationId="{E7FC0DDB-2D7F-4317-9587-25728EE592E2}"/>
          </ac:cxnSpMkLst>
        </pc:cxnChg>
      </pc:sldChg>
      <pc:sldChg chg="modSp mod">
        <pc:chgData name="Tim Comstock" userId="c102f1ea-1e11-49fb-83cc-8b97d430d399" providerId="ADAL" clId="{E0F53DF0-106A-D540-AD55-8E22E9430C93}" dt="2025-03-03T21:44:14.688" v="290" actId="962"/>
        <pc:sldMkLst>
          <pc:docMk/>
          <pc:sldMk cId="959151125" sldId="2076138202"/>
        </pc:sldMkLst>
        <pc:spChg chg="mod">
          <ac:chgData name="Tim Comstock" userId="c102f1ea-1e11-49fb-83cc-8b97d430d399" providerId="ADAL" clId="{E0F53DF0-106A-D540-AD55-8E22E9430C93}" dt="2025-03-03T21:39:09.651" v="162" actId="207"/>
          <ac:spMkLst>
            <pc:docMk/>
            <pc:sldMk cId="959151125" sldId="2076138202"/>
            <ac:spMk id="2" creationId="{98520BFC-41CF-F0E2-AA76-2AA86AA347F2}"/>
          </ac:spMkLst>
        </pc:spChg>
        <pc:spChg chg="mod">
          <ac:chgData name="Tim Comstock" userId="c102f1ea-1e11-49fb-83cc-8b97d430d399" providerId="ADAL" clId="{E0F53DF0-106A-D540-AD55-8E22E9430C93}" dt="2025-03-03T21:39:32.584" v="165" actId="207"/>
          <ac:spMkLst>
            <pc:docMk/>
            <pc:sldMk cId="959151125" sldId="2076138202"/>
            <ac:spMk id="3" creationId="{410819ED-3FC5-F893-9018-45B7518478A0}"/>
          </ac:spMkLst>
        </pc:spChg>
        <pc:spChg chg="mod">
          <ac:chgData name="Tim Comstock" userId="c102f1ea-1e11-49fb-83cc-8b97d430d399" providerId="ADAL" clId="{E0F53DF0-106A-D540-AD55-8E22E9430C93}" dt="2025-03-03T21:44:13.140" v="288" actId="962"/>
          <ac:spMkLst>
            <pc:docMk/>
            <pc:sldMk cId="959151125" sldId="2076138202"/>
            <ac:spMk id="10" creationId="{F688968F-A958-8CAB-359D-9DF0DC510933}"/>
          </ac:spMkLst>
        </pc:spChg>
        <pc:picChg chg="mod">
          <ac:chgData name="Tim Comstock" userId="c102f1ea-1e11-49fb-83cc-8b97d430d399" providerId="ADAL" clId="{E0F53DF0-106A-D540-AD55-8E22E9430C93}" dt="2025-03-03T21:44:13.798" v="289" actId="962"/>
          <ac:picMkLst>
            <pc:docMk/>
            <pc:sldMk cId="959151125" sldId="2076138202"/>
            <ac:picMk id="4" creationId="{E2BCC248-726B-E248-F01F-1A89D270AC25}"/>
          </ac:picMkLst>
        </pc:picChg>
        <pc:cxnChg chg="mod">
          <ac:chgData name="Tim Comstock" userId="c102f1ea-1e11-49fb-83cc-8b97d430d399" providerId="ADAL" clId="{E0F53DF0-106A-D540-AD55-8E22E9430C93}" dt="2025-03-03T21:44:14.688" v="290" actId="962"/>
          <ac:cxnSpMkLst>
            <pc:docMk/>
            <pc:sldMk cId="959151125" sldId="2076138202"/>
            <ac:cxnSpMk id="8" creationId="{656D1087-8906-CEA3-7926-515718FDF701}"/>
          </ac:cxnSpMkLst>
        </pc:cxnChg>
      </pc:sldChg>
      <pc:sldChg chg="addSp delSp modSp mod">
        <pc:chgData name="Tim Comstock" userId="c102f1ea-1e11-49fb-83cc-8b97d430d399" providerId="ADAL" clId="{E0F53DF0-106A-D540-AD55-8E22E9430C93}" dt="2025-03-03T21:49:38.903" v="341" actId="13244"/>
        <pc:sldMkLst>
          <pc:docMk/>
          <pc:sldMk cId="2506971139" sldId="2076138203"/>
        </pc:sldMkLst>
        <pc:spChg chg="mod ord">
          <ac:chgData name="Tim Comstock" userId="c102f1ea-1e11-49fb-83cc-8b97d430d399" providerId="ADAL" clId="{E0F53DF0-106A-D540-AD55-8E22E9430C93}" dt="2025-03-03T21:48:54.767" v="333" actId="13244"/>
          <ac:spMkLst>
            <pc:docMk/>
            <pc:sldMk cId="2506971139" sldId="2076138203"/>
            <ac:spMk id="2" creationId="{6AA81B9F-2579-4C0A-5B7B-CAC034373897}"/>
          </ac:spMkLst>
        </pc:spChg>
        <pc:spChg chg="ord">
          <ac:chgData name="Tim Comstock" userId="c102f1ea-1e11-49fb-83cc-8b97d430d399" providerId="ADAL" clId="{E0F53DF0-106A-D540-AD55-8E22E9430C93}" dt="2025-03-03T21:48:59.594" v="334" actId="13244"/>
          <ac:spMkLst>
            <pc:docMk/>
            <pc:sldMk cId="2506971139" sldId="2076138203"/>
            <ac:spMk id="3" creationId="{CCB11AB9-9725-AA41-E445-EE8C8DADC9C6}"/>
          </ac:spMkLst>
        </pc:spChg>
        <pc:spChg chg="add mod">
          <ac:chgData name="Tim Comstock" userId="c102f1ea-1e11-49fb-83cc-8b97d430d399" providerId="ADAL" clId="{E0F53DF0-106A-D540-AD55-8E22E9430C93}" dt="2025-03-03T21:41:52.262" v="200" actId="1076"/>
          <ac:spMkLst>
            <pc:docMk/>
            <pc:sldMk cId="2506971139" sldId="2076138203"/>
            <ac:spMk id="4" creationId="{67D2E859-F708-052A-BB89-9D0D71B14E3D}"/>
          </ac:spMkLst>
        </pc:spChg>
        <pc:spChg chg="mod ord">
          <ac:chgData name="Tim Comstock" userId="c102f1ea-1e11-49fb-83cc-8b97d430d399" providerId="ADAL" clId="{E0F53DF0-106A-D540-AD55-8E22E9430C93}" dt="2025-03-03T21:49:30.739" v="339" actId="13244"/>
          <ac:spMkLst>
            <pc:docMk/>
            <pc:sldMk cId="2506971139" sldId="2076138203"/>
            <ac:spMk id="8" creationId="{BD618E18-9BA2-8761-D351-91EB94AAA37F}"/>
          </ac:spMkLst>
        </pc:spChg>
        <pc:spChg chg="mod">
          <ac:chgData name="Tim Comstock" userId="c102f1ea-1e11-49fb-83cc-8b97d430d399" providerId="ADAL" clId="{E0F53DF0-106A-D540-AD55-8E22E9430C93}" dt="2025-03-03T21:44:08.702" v="282" actId="962"/>
          <ac:spMkLst>
            <pc:docMk/>
            <pc:sldMk cId="2506971139" sldId="2076138203"/>
            <ac:spMk id="10" creationId="{8702EE72-78F3-11AA-A211-F89B3BCEFFFA}"/>
          </ac:spMkLst>
        </pc:spChg>
        <pc:spChg chg="mod ord">
          <ac:chgData name="Tim Comstock" userId="c102f1ea-1e11-49fb-83cc-8b97d430d399" providerId="ADAL" clId="{E0F53DF0-106A-D540-AD55-8E22E9430C93}" dt="2025-03-03T21:49:28.235" v="338" actId="13244"/>
          <ac:spMkLst>
            <pc:docMk/>
            <pc:sldMk cId="2506971139" sldId="2076138203"/>
            <ac:spMk id="13" creationId="{2C5E57A6-6BD4-511D-7DDC-41B161316B5F}"/>
          </ac:spMkLst>
        </pc:spChg>
        <pc:spChg chg="mod ord">
          <ac:chgData name="Tim Comstock" userId="c102f1ea-1e11-49fb-83cc-8b97d430d399" providerId="ADAL" clId="{E0F53DF0-106A-D540-AD55-8E22E9430C93}" dt="2025-03-03T21:49:24.803" v="337" actId="13244"/>
          <ac:spMkLst>
            <pc:docMk/>
            <pc:sldMk cId="2506971139" sldId="2076138203"/>
            <ac:spMk id="14" creationId="{838BC983-1799-6325-B7D0-9ED779E9E0B6}"/>
          </ac:spMkLst>
        </pc:spChg>
        <pc:spChg chg="mod ord">
          <ac:chgData name="Tim Comstock" userId="c102f1ea-1e11-49fb-83cc-8b97d430d399" providerId="ADAL" clId="{E0F53DF0-106A-D540-AD55-8E22E9430C93}" dt="2025-03-03T21:49:20.715" v="336" actId="13244"/>
          <ac:spMkLst>
            <pc:docMk/>
            <pc:sldMk cId="2506971139" sldId="2076138203"/>
            <ac:spMk id="15" creationId="{60F26FD7-FBE9-C095-8C6C-26B9BC428F81}"/>
          </ac:spMkLst>
        </pc:spChg>
        <pc:spChg chg="ord">
          <ac:chgData name="Tim Comstock" userId="c102f1ea-1e11-49fb-83cc-8b97d430d399" providerId="ADAL" clId="{E0F53DF0-106A-D540-AD55-8E22E9430C93}" dt="2025-03-03T21:49:38.903" v="341" actId="13244"/>
          <ac:spMkLst>
            <pc:docMk/>
            <pc:sldMk cId="2506971139" sldId="2076138203"/>
            <ac:spMk id="16" creationId="{4F28AB7F-0D3C-2D80-2D29-D7756B524510}"/>
          </ac:spMkLst>
        </pc:spChg>
        <pc:spChg chg="ord">
          <ac:chgData name="Tim Comstock" userId="c102f1ea-1e11-49fb-83cc-8b97d430d399" providerId="ADAL" clId="{E0F53DF0-106A-D540-AD55-8E22E9430C93}" dt="2025-03-03T21:49:36.933" v="340" actId="13244"/>
          <ac:spMkLst>
            <pc:docMk/>
            <pc:sldMk cId="2506971139" sldId="2076138203"/>
            <ac:spMk id="19" creationId="{D49BA995-7D48-AE35-3376-0B18181BB638}"/>
          </ac:spMkLst>
        </pc:spChg>
        <pc:graphicFrameChg chg="add del mod">
          <ac:chgData name="Tim Comstock" userId="c102f1ea-1e11-49fb-83cc-8b97d430d399" providerId="ADAL" clId="{E0F53DF0-106A-D540-AD55-8E22E9430C93}" dt="2025-03-03T21:42:37.740" v="208" actId="478"/>
          <ac:graphicFrameMkLst>
            <pc:docMk/>
            <pc:sldMk cId="2506971139" sldId="2076138203"/>
            <ac:graphicFrameMk id="5" creationId="{BB5CF9C9-7B36-E44C-23A0-EF21EF879473}"/>
          </ac:graphicFrameMkLst>
        </pc:graphicFrameChg>
        <pc:graphicFrameChg chg="mod ord modGraphic">
          <ac:chgData name="Tim Comstock" userId="c102f1ea-1e11-49fb-83cc-8b97d430d399" providerId="ADAL" clId="{E0F53DF0-106A-D540-AD55-8E22E9430C93}" dt="2025-03-03T21:49:10.757" v="335" actId="13244"/>
          <ac:graphicFrameMkLst>
            <pc:docMk/>
            <pc:sldMk cId="2506971139" sldId="2076138203"/>
            <ac:graphicFrameMk id="6" creationId="{470AE557-694F-BAE1-3C8B-DCF0FB304D19}"/>
          </ac:graphicFrameMkLst>
        </pc:graphicFrameChg>
        <pc:cxnChg chg="mod">
          <ac:chgData name="Tim Comstock" userId="c102f1ea-1e11-49fb-83cc-8b97d430d399" providerId="ADAL" clId="{E0F53DF0-106A-D540-AD55-8E22E9430C93}" dt="2025-03-03T21:44:11.808" v="287" actId="962"/>
          <ac:cxnSpMkLst>
            <pc:docMk/>
            <pc:sldMk cId="2506971139" sldId="2076138203"/>
            <ac:cxnSpMk id="18" creationId="{BA6484AA-2D35-1150-6FAB-66DF3EC9D2BA}"/>
          </ac:cxnSpMkLst>
        </pc:cxnChg>
      </pc:sldChg>
      <pc:sldMasterChg chg="modSldLayout">
        <pc:chgData name="Tim Comstock" userId="c102f1ea-1e11-49fb-83cc-8b97d430d399" providerId="ADAL" clId="{E0F53DF0-106A-D540-AD55-8E22E9430C93}" dt="2025-03-03T21:27:27.032" v="12" actId="478"/>
        <pc:sldMasterMkLst>
          <pc:docMk/>
          <pc:sldMasterMk cId="3418689686" sldId="2147485447"/>
        </pc:sldMasterMkLst>
        <pc:sldLayoutChg chg="delSp mod">
          <pc:chgData name="Tim Comstock" userId="c102f1ea-1e11-49fb-83cc-8b97d430d399" providerId="ADAL" clId="{E0F53DF0-106A-D540-AD55-8E22E9430C93}" dt="2025-03-03T21:27:27.032" v="12" actId="478"/>
          <pc:sldLayoutMkLst>
            <pc:docMk/>
            <pc:sldMasterMk cId="3418689686" sldId="2147485447"/>
            <pc:sldLayoutMk cId="163313850" sldId="2147485450"/>
          </pc:sldLayoutMkLst>
          <pc:spChg chg="del">
            <ac:chgData name="Tim Comstock" userId="c102f1ea-1e11-49fb-83cc-8b97d430d399" providerId="ADAL" clId="{E0F53DF0-106A-D540-AD55-8E22E9430C93}" dt="2025-03-03T21:27:27.032" v="12" actId="478"/>
            <ac:spMkLst>
              <pc:docMk/>
              <pc:sldMasterMk cId="3418689686" sldId="2147485447"/>
              <pc:sldLayoutMk cId="163313850" sldId="2147485450"/>
              <ac:spMk id="8" creationId="{BC98ECE6-84C0-5194-F71E-50F9126E700D}"/>
            </ac:spMkLst>
          </pc:spChg>
          <pc:picChg chg="del">
            <ac:chgData name="Tim Comstock" userId="c102f1ea-1e11-49fb-83cc-8b97d430d399" providerId="ADAL" clId="{E0F53DF0-106A-D540-AD55-8E22E9430C93}" dt="2025-03-03T21:27:23.642" v="11" actId="478"/>
            <ac:picMkLst>
              <pc:docMk/>
              <pc:sldMasterMk cId="3418689686" sldId="2147485447"/>
              <pc:sldLayoutMk cId="163313850" sldId="2147485450"/>
              <ac:picMk id="7" creationId="{7D4DFFC8-0150-41DF-36B0-C5C4AE31A2BE}"/>
            </ac:picMkLst>
          </pc:picChg>
        </pc:sldLayoutChg>
      </pc:sldMasterChg>
    </pc:docChg>
  </pc:docChgLst>
  <pc:docChgLst>
    <pc:chgData name="Alan Woods" userId="S::awoods@bridge.partners::cd53aa78-7306-451f-a0ad-cfc48a5d8503" providerId="AD" clId="Web-{94859CF5-6F99-4C19-E384-3A098ACBD737}"/>
    <pc:docChg chg="mod modSld">
      <pc:chgData name="Alan Woods" userId="S::awoods@bridge.partners::cd53aa78-7306-451f-a0ad-cfc48a5d8503" providerId="AD" clId="Web-{94859CF5-6F99-4C19-E384-3A098ACBD737}" dt="2025-02-14T16:52:03.732" v="328" actId="20577"/>
      <pc:docMkLst>
        <pc:docMk/>
      </pc:docMkLst>
      <pc:sldChg chg="modSp">
        <pc:chgData name="Alan Woods" userId="S::awoods@bridge.partners::cd53aa78-7306-451f-a0ad-cfc48a5d8503" providerId="AD" clId="Web-{94859CF5-6F99-4C19-E384-3A098ACBD737}" dt="2025-02-14T15:47:49.134" v="1" actId="20577"/>
        <pc:sldMkLst>
          <pc:docMk/>
          <pc:sldMk cId="3082734673" sldId="256"/>
        </pc:sldMkLst>
        <pc:spChg chg="mod">
          <ac:chgData name="Alan Woods" userId="S::awoods@bridge.partners::cd53aa78-7306-451f-a0ad-cfc48a5d8503" providerId="AD" clId="Web-{94859CF5-6F99-4C19-E384-3A098ACBD737}" dt="2025-02-14T15:47:49.134" v="1" actId="20577"/>
          <ac:spMkLst>
            <pc:docMk/>
            <pc:sldMk cId="3082734673" sldId="256"/>
            <ac:spMk id="3" creationId="{3B710A3C-E57C-94D9-733E-79FC60762081}"/>
          </ac:spMkLst>
        </pc:spChg>
      </pc:sldChg>
      <pc:sldChg chg="modSp">
        <pc:chgData name="Alan Woods" userId="S::awoods@bridge.partners::cd53aa78-7306-451f-a0ad-cfc48a5d8503" providerId="AD" clId="Web-{94859CF5-6F99-4C19-E384-3A098ACBD737}" dt="2025-02-14T16:16:49.229" v="190" actId="20577"/>
        <pc:sldMkLst>
          <pc:docMk/>
          <pc:sldMk cId="1535125071" sldId="264"/>
        </pc:sldMkLst>
        <pc:spChg chg="mod">
          <ac:chgData name="Alan Woods" userId="S::awoods@bridge.partners::cd53aa78-7306-451f-a0ad-cfc48a5d8503" providerId="AD" clId="Web-{94859CF5-6F99-4C19-E384-3A098ACBD737}" dt="2025-02-14T16:16:49.229" v="190" actId="20577"/>
          <ac:spMkLst>
            <pc:docMk/>
            <pc:sldMk cId="1535125071" sldId="264"/>
            <ac:spMk id="3" creationId="{D8F30607-F8B7-CEEA-EDFD-FE380A9EDAA6}"/>
          </ac:spMkLst>
        </pc:spChg>
      </pc:sldChg>
      <pc:sldChg chg="modSp">
        <pc:chgData name="Alan Woods" userId="S::awoods@bridge.partners::cd53aa78-7306-451f-a0ad-cfc48a5d8503" providerId="AD" clId="Web-{94859CF5-6F99-4C19-E384-3A098ACBD737}" dt="2025-02-14T15:48:29.432" v="8" actId="20577"/>
        <pc:sldMkLst>
          <pc:docMk/>
          <pc:sldMk cId="613631744" sldId="2076138198"/>
        </pc:sldMkLst>
        <pc:spChg chg="mod">
          <ac:chgData name="Alan Woods" userId="S::awoods@bridge.partners::cd53aa78-7306-451f-a0ad-cfc48a5d8503" providerId="AD" clId="Web-{94859CF5-6F99-4C19-E384-3A098ACBD737}" dt="2025-02-14T15:48:29.432" v="8" actId="20577"/>
          <ac:spMkLst>
            <pc:docMk/>
            <pc:sldMk cId="613631744" sldId="2076138198"/>
            <ac:spMk id="2" creationId="{D72B6572-23DB-F90E-0E94-926D5E924B5A}"/>
          </ac:spMkLst>
        </pc:spChg>
        <pc:spChg chg="mod">
          <ac:chgData name="Alan Woods" userId="S::awoods@bridge.partners::cd53aa78-7306-451f-a0ad-cfc48a5d8503" providerId="AD" clId="Web-{94859CF5-6F99-4C19-E384-3A098ACBD737}" dt="2025-02-14T15:48:15.541" v="5" actId="20577"/>
          <ac:spMkLst>
            <pc:docMk/>
            <pc:sldMk cId="613631744" sldId="2076138198"/>
            <ac:spMk id="3" creationId="{9065449C-DF4A-B3F4-9799-35B8B0429AF3}"/>
          </ac:spMkLst>
        </pc:spChg>
      </pc:sldChg>
      <pc:sldChg chg="modSp">
        <pc:chgData name="Alan Woods" userId="S::awoods@bridge.partners::cd53aa78-7306-451f-a0ad-cfc48a5d8503" providerId="AD" clId="Web-{94859CF5-6F99-4C19-E384-3A098ACBD737}" dt="2025-02-14T15:48:54.527" v="10" actId="20577"/>
        <pc:sldMkLst>
          <pc:docMk/>
          <pc:sldMk cId="2617597167" sldId="2076138199"/>
        </pc:sldMkLst>
        <pc:spChg chg="mod">
          <ac:chgData name="Alan Woods" userId="S::awoods@bridge.partners::cd53aa78-7306-451f-a0ad-cfc48a5d8503" providerId="AD" clId="Web-{94859CF5-6F99-4C19-E384-3A098ACBD737}" dt="2025-02-14T15:48:54.527" v="10" actId="20577"/>
          <ac:spMkLst>
            <pc:docMk/>
            <pc:sldMk cId="2617597167" sldId="2076138199"/>
            <ac:spMk id="3" creationId="{C74FE7E9-3A05-2240-B487-AA226B717C67}"/>
          </ac:spMkLst>
        </pc:spChg>
      </pc:sldChg>
      <pc:sldChg chg="modSp modCm">
        <pc:chgData name="Alan Woods" userId="S::awoods@bridge.partners::cd53aa78-7306-451f-a0ad-cfc48a5d8503" providerId="AD" clId="Web-{94859CF5-6F99-4C19-E384-3A098ACBD737}" dt="2025-02-14T16:47:28.632" v="326" actId="20577"/>
        <pc:sldMkLst>
          <pc:docMk/>
          <pc:sldMk cId="1450969828" sldId="2076138200"/>
        </pc:sldMkLst>
        <pc:spChg chg="mod">
          <ac:chgData name="Alan Woods" userId="S::awoods@bridge.partners::cd53aa78-7306-451f-a0ad-cfc48a5d8503" providerId="AD" clId="Web-{94859CF5-6F99-4C19-E384-3A098ACBD737}" dt="2025-02-14T16:47:28.632" v="326" actId="20577"/>
          <ac:spMkLst>
            <pc:docMk/>
            <pc:sldMk cId="1450969828" sldId="2076138200"/>
            <ac:spMk id="3" creationId="{B37A5030-BA9B-2206-C331-0FEC9FDF197B}"/>
          </ac:spMkLst>
        </pc:spChg>
      </pc:sldChg>
      <pc:sldChg chg="modSp">
        <pc:chgData name="Alan Woods" userId="S::awoods@bridge.partners::cd53aa78-7306-451f-a0ad-cfc48a5d8503" providerId="AD" clId="Web-{94859CF5-6F99-4C19-E384-3A098ACBD737}" dt="2025-02-14T16:52:03.732" v="328" actId="20577"/>
        <pc:sldMkLst>
          <pc:docMk/>
          <pc:sldMk cId="959151125" sldId="2076138202"/>
        </pc:sldMkLst>
        <pc:spChg chg="mod">
          <ac:chgData name="Alan Woods" userId="S::awoods@bridge.partners::cd53aa78-7306-451f-a0ad-cfc48a5d8503" providerId="AD" clId="Web-{94859CF5-6F99-4C19-E384-3A098ACBD737}" dt="2025-02-14T16:52:03.732" v="328" actId="20577"/>
          <ac:spMkLst>
            <pc:docMk/>
            <pc:sldMk cId="959151125" sldId="2076138202"/>
            <ac:spMk id="3" creationId="{410819ED-3FC5-F893-9018-45B7518478A0}"/>
          </ac:spMkLst>
        </pc:spChg>
      </pc:sldChg>
      <pc:sldChg chg="modSp modCm">
        <pc:chgData name="Alan Woods" userId="S::awoods@bridge.partners::cd53aa78-7306-451f-a0ad-cfc48a5d8503" providerId="AD" clId="Web-{94859CF5-6F99-4C19-E384-3A098ACBD737}" dt="2025-02-14T16:45:06.503" v="293" actId="20577"/>
        <pc:sldMkLst>
          <pc:docMk/>
          <pc:sldMk cId="2506971139" sldId="2076138203"/>
        </pc:sldMkLst>
        <pc:spChg chg="mod">
          <ac:chgData name="Alan Woods" userId="S::awoods@bridge.partners::cd53aa78-7306-451f-a0ad-cfc48a5d8503" providerId="AD" clId="Web-{94859CF5-6F99-4C19-E384-3A098ACBD737}" dt="2025-02-14T16:45:06.503" v="293" actId="20577"/>
          <ac:spMkLst>
            <pc:docMk/>
            <pc:sldMk cId="2506971139" sldId="2076138203"/>
            <ac:spMk id="3" creationId="{CCB11AB9-9725-AA41-E445-EE8C8DADC9C6}"/>
          </ac:spMkLst>
        </pc:spChg>
        <pc:graphicFrameChg chg="mod modGraphic">
          <ac:chgData name="Alan Woods" userId="S::awoods@bridge.partners::cd53aa78-7306-451f-a0ad-cfc48a5d8503" providerId="AD" clId="Web-{94859CF5-6F99-4C19-E384-3A098ACBD737}" dt="2025-02-14T16:05:14.491" v="144"/>
          <ac:graphicFrameMkLst>
            <pc:docMk/>
            <pc:sldMk cId="2506971139" sldId="2076138203"/>
            <ac:graphicFrameMk id="6" creationId="{470AE557-694F-BAE1-3C8B-DCF0FB304D19}"/>
          </ac:graphicFrameMkLst>
        </pc:graphicFrameChg>
      </pc:sldChg>
    </pc:docChg>
  </pc:docChgLst>
  <pc:docChgLst>
    <pc:chgData name="Jennie Cady" userId="S::jenniecady@microsoft.com::718340df-7e55-4aae-ae44-77802bfa4698" providerId="AD" clId="Web-{F59B6AB9-C670-5075-22F0-3CBEEAF6B644}"/>
    <pc:docChg chg="mod">
      <pc:chgData name="Jennie Cady" userId="S::jenniecady@microsoft.com::718340df-7e55-4aae-ae44-77802bfa4698" providerId="AD" clId="Web-{F59B6AB9-C670-5075-22F0-3CBEEAF6B644}" dt="2025-02-26T00:37:04.129" v="0"/>
      <pc:docMkLst>
        <pc:docMk/>
      </pc:docMkLst>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Header Placeholder 5"/>
          <p:cNvSpPr>
            <a:spLocks noGrp="1"/>
          </p:cNvSpPr>
          <p:nvPr>
            <p:ph type="hdr" sz="quarter"/>
          </p:nvPr>
        </p:nvSpPr>
        <p:spPr>
          <a:xfrm>
            <a:off x="0" y="-11574"/>
            <a:ext cx="2971800" cy="457200"/>
          </a:xfrm>
          <a:prstGeom prst="rect">
            <a:avLst/>
          </a:prstGeom>
        </p:spPr>
        <p:txBody>
          <a:bodyPr vert="horz" lIns="91440" tIns="45720" rIns="91440" bIns="45720" rtlCol="0"/>
          <a:lstStyle>
            <a:lvl1pPr algn="l">
              <a:defRPr sz="1200"/>
            </a:lvl1pPr>
          </a:lstStyle>
          <a:p>
            <a:endParaRPr lang="en-US">
              <a:latin typeface="Segoe UI" pitchFamily="34" charset="0"/>
            </a:endParaRPr>
          </a:p>
        </p:txBody>
      </p:sp>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460F9EC6-89FF-47E1-8594-1A32E3B45134}" type="datetime8">
              <a:rPr lang="en-US" smtClean="0">
                <a:latin typeface="Segoe UI" pitchFamily="34" charset="0"/>
              </a:rPr>
              <a:t>3/3/25 3:24 PM</a:t>
            </a:fld>
            <a:endParaRPr lang="en-US">
              <a:latin typeface="Segoe UI" pitchFamily="34" charset="0"/>
            </a:endParaRPr>
          </a:p>
        </p:txBody>
      </p:sp>
      <p:sp>
        <p:nvSpPr>
          <p:cNvPr id="8" name="Footer Placeholder 7"/>
          <p:cNvSpPr>
            <a:spLocks noGrp="1"/>
          </p:cNvSpPr>
          <p:nvPr>
            <p:ph type="ftr" sz="quarter" idx="2"/>
          </p:nvPr>
        </p:nvSpPr>
        <p:spPr>
          <a:xfrm>
            <a:off x="0" y="8685213"/>
            <a:ext cx="5795010" cy="332434"/>
          </a:xfrm>
          <a:prstGeom prst="rect">
            <a:avLst/>
          </a:prstGeom>
        </p:spPr>
        <p:txBody>
          <a:bodyPr vert="horz" lIns="91440" tIns="45720" rIns="91440" bIns="45720" rtlCol="0" anchor="b"/>
          <a:lstStyle>
            <a:lvl1pPr algn="l">
              <a:defRPr sz="1200"/>
            </a:lvl1pPr>
          </a:lstStyle>
          <a:p>
            <a:pPr marL="398463" defTabSz="914099" eaLnBrk="0" hangingPunct="0"/>
            <a:r>
              <a:rPr lang="en-US" sz="400">
                <a:gradFill>
                  <a:gsLst>
                    <a:gs pos="0">
                      <a:schemeClr val="tx1"/>
                    </a:gs>
                    <a:gs pos="100000">
                      <a:schemeClr val="tx1"/>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a:latin typeface="Segoe UI" pitchFamily="34" charset="0"/>
            </a:endParaRPr>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p:extLst>
    <p:ext uri="{56416CCD-93CA-4268-BC5B-53C4BB910035}">
      <p15:sldGuideLst xmlns:p15="http://schemas.microsoft.com/office/powerpoint/2012/main">
        <p15:guide id="1" orient="horz" pos="2880" userDrawn="1">
          <p15:clr>
            <a:srgbClr val="F26B43"/>
          </p15:clr>
        </p15:guide>
        <p15:guide id="2" pos="2160" userDrawn="1">
          <p15:clr>
            <a:srgbClr val="F26B43"/>
          </p15:clr>
        </p15:guide>
      </p15:sldGuideLst>
    </p:ext>
  </p:extLst>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endParaRPr lang="en-US"/>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386CE63F-9E7F-4C04-9D0D-FCA25A8E9E86}" type="datetime8">
              <a:rPr lang="en-US" smtClean="0"/>
              <a:t>3/3/25 3:24 PM</a:t>
            </a:fld>
            <a:endParaRPr lang="en-US"/>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p:notesStyle>
    <a:lvl1pPr marL="0" algn="l" defTabSz="914367" rtl="0" eaLnBrk="1" latinLnBrk="0" hangingPunct="1">
      <a:lnSpc>
        <a:spcPct val="90000"/>
      </a:lnSpc>
      <a:spcAft>
        <a:spcPts val="333"/>
      </a:spcAft>
      <a:defRPr sz="882" kern="1200">
        <a:solidFill>
          <a:schemeClr val="tx1"/>
        </a:solidFill>
        <a:latin typeface="Segoe UI" panose="020B0502040204020203" pitchFamily="34" charset="0"/>
        <a:ea typeface="+mn-ea"/>
        <a:cs typeface="+mn-cs"/>
      </a:defRPr>
    </a:lvl1pPr>
    <a:lvl2pPr marL="212982" indent="-105829" algn="l" defTabSz="914367" rtl="0" eaLnBrk="1" latinLnBrk="0" hangingPunct="1">
      <a:lnSpc>
        <a:spcPct val="90000"/>
      </a:lnSpc>
      <a:spcAft>
        <a:spcPts val="333"/>
      </a:spcAft>
      <a:buFont typeface="Arial" pitchFamily="34" charset="0"/>
      <a:buChar char="•"/>
      <a:defRPr sz="882" kern="1200">
        <a:solidFill>
          <a:schemeClr val="tx1"/>
        </a:solidFill>
        <a:latin typeface="Segoe UI" panose="020B0502040204020203" pitchFamily="34" charset="0"/>
        <a:ea typeface="+mn-ea"/>
        <a:cs typeface="+mn-cs"/>
      </a:defRPr>
    </a:lvl2pPr>
    <a:lvl3pPr marL="328071" indent="-115090" algn="l" defTabSz="914367" rtl="0" eaLnBrk="1" latinLnBrk="0" hangingPunct="1">
      <a:lnSpc>
        <a:spcPct val="90000"/>
      </a:lnSpc>
      <a:spcAft>
        <a:spcPts val="333"/>
      </a:spcAft>
      <a:buFont typeface="Arial" pitchFamily="34" charset="0"/>
      <a:buChar char="•"/>
      <a:defRPr sz="882" kern="1200">
        <a:solidFill>
          <a:schemeClr val="tx1"/>
        </a:solidFill>
        <a:latin typeface="Segoe UI" panose="020B0502040204020203" pitchFamily="34" charset="0"/>
        <a:ea typeface="+mn-ea"/>
        <a:cs typeface="+mn-cs"/>
      </a:defRPr>
    </a:lvl3pPr>
    <a:lvl4pPr marL="482848" indent="-146838" algn="l" defTabSz="914367" rtl="0" eaLnBrk="1" latinLnBrk="0" hangingPunct="1">
      <a:lnSpc>
        <a:spcPct val="90000"/>
      </a:lnSpc>
      <a:spcAft>
        <a:spcPts val="333"/>
      </a:spcAft>
      <a:buFont typeface="Arial" pitchFamily="34" charset="0"/>
      <a:buChar char="•"/>
      <a:defRPr sz="882" kern="1200">
        <a:solidFill>
          <a:schemeClr val="tx1"/>
        </a:solidFill>
        <a:latin typeface="Segoe UI" panose="020B0502040204020203" pitchFamily="34" charset="0"/>
        <a:ea typeface="+mn-ea"/>
        <a:cs typeface="+mn-cs"/>
      </a:defRPr>
    </a:lvl4pPr>
    <a:lvl5pPr marL="615134" indent="-115090" algn="l" defTabSz="914367" rtl="0" eaLnBrk="1" latinLnBrk="0" hangingPunct="1">
      <a:lnSpc>
        <a:spcPct val="90000"/>
      </a:lnSpc>
      <a:spcAft>
        <a:spcPts val="333"/>
      </a:spcAft>
      <a:buFont typeface="Arial" pitchFamily="34" charset="0"/>
      <a:buChar char="•"/>
      <a:defRPr sz="882" kern="1200">
        <a:solidFill>
          <a:schemeClr val="tx1"/>
        </a:solidFill>
        <a:latin typeface="Segoe UI" panose="020B0502040204020203" pitchFamily="34" charset="0"/>
        <a:ea typeface="+mn-ea"/>
        <a:cs typeface="+mn-cs"/>
      </a:defRPr>
    </a:lvl5pPr>
    <a:lvl6pPr marL="2285918" algn="l" defTabSz="914367" rtl="0" eaLnBrk="1" latinLnBrk="0" hangingPunct="1">
      <a:defRPr sz="1176" kern="1200">
        <a:solidFill>
          <a:schemeClr val="tx1"/>
        </a:solidFill>
        <a:latin typeface="+mn-lt"/>
        <a:ea typeface="+mn-ea"/>
        <a:cs typeface="+mn-cs"/>
      </a:defRPr>
    </a:lvl6pPr>
    <a:lvl7pPr marL="2743101" algn="l" defTabSz="914367" rtl="0" eaLnBrk="1" latinLnBrk="0" hangingPunct="1">
      <a:defRPr sz="1176" kern="1200">
        <a:solidFill>
          <a:schemeClr val="tx1"/>
        </a:solidFill>
        <a:latin typeface="+mn-lt"/>
        <a:ea typeface="+mn-ea"/>
        <a:cs typeface="+mn-cs"/>
      </a:defRPr>
    </a:lvl7pPr>
    <a:lvl8pPr marL="3200284" algn="l" defTabSz="914367" rtl="0" eaLnBrk="1" latinLnBrk="0" hangingPunct="1">
      <a:defRPr sz="1176" kern="1200">
        <a:solidFill>
          <a:schemeClr val="tx1"/>
        </a:solidFill>
        <a:latin typeface="+mn-lt"/>
        <a:ea typeface="+mn-ea"/>
        <a:cs typeface="+mn-cs"/>
      </a:defRPr>
    </a:lvl8pPr>
    <a:lvl9pPr marL="3657469" algn="l" defTabSz="914367" rtl="0" eaLnBrk="1" latinLnBrk="0" hangingPunct="1">
      <a:defRPr sz="1176"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fld id="{386CE63F-9E7F-4C04-9D0D-FCA25A8E9E86}" type="datetime8">
              <a:rPr lang="en-US" smtClean="0"/>
              <a:t>3/3/25 3:29 PM</a:t>
            </a:fld>
            <a:endParaRPr lang="en-US"/>
          </a:p>
        </p:txBody>
      </p:sp>
      <p:sp>
        <p:nvSpPr>
          <p:cNvPr id="7" name="Slide Number Placeholder 6"/>
          <p:cNvSpPr>
            <a:spLocks noGrp="1"/>
          </p:cNvSpPr>
          <p:nvPr>
            <p:ph type="sldNum" sz="quarter" idx="5"/>
          </p:nvPr>
        </p:nvSpPr>
        <p:spPr/>
        <p:txBody>
          <a:bodyPr/>
          <a:lstStyle/>
          <a:p>
            <a:fld id="{B4008EB6-D09E-4580-8CD6-DDB14511944F}" type="slidenum">
              <a:rPr lang="en-US" smtClean="0"/>
              <a:pPr/>
              <a:t>1</a:t>
            </a:fld>
            <a:endParaRPr lang="en-US"/>
          </a:p>
        </p:txBody>
      </p:sp>
    </p:spTree>
    <p:extLst>
      <p:ext uri="{BB962C8B-B14F-4D97-AF65-F5344CB8AC3E}">
        <p14:creationId xmlns:p14="http://schemas.microsoft.com/office/powerpoint/2010/main" val="131726185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fld id="{386CE63F-9E7F-4C04-9D0D-FCA25A8E9E86}" type="datetime8">
              <a:rPr lang="en-US" smtClean="0"/>
              <a:t>3/3/25 3:24 PM</a:t>
            </a:fld>
            <a:endParaRPr lang="en-US"/>
          </a:p>
        </p:txBody>
      </p:sp>
      <p:sp>
        <p:nvSpPr>
          <p:cNvPr id="7" name="Slide Number Placeholder 6"/>
          <p:cNvSpPr>
            <a:spLocks noGrp="1"/>
          </p:cNvSpPr>
          <p:nvPr>
            <p:ph type="sldNum" sz="quarter" idx="5"/>
          </p:nvPr>
        </p:nvSpPr>
        <p:spPr/>
        <p:txBody>
          <a:bodyPr/>
          <a:lstStyle/>
          <a:p>
            <a:fld id="{B4008EB6-D09E-4580-8CD6-DDB14511944F}" type="slidenum">
              <a:rPr lang="en-US" smtClean="0"/>
              <a:pPr/>
              <a:t>5</a:t>
            </a:fld>
            <a:endParaRPr lang="en-US"/>
          </a:p>
        </p:txBody>
      </p:sp>
    </p:spTree>
    <p:extLst>
      <p:ext uri="{BB962C8B-B14F-4D97-AF65-F5344CB8AC3E}">
        <p14:creationId xmlns:p14="http://schemas.microsoft.com/office/powerpoint/2010/main" val="347599897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3" name="MS logo gray - EMF">
            <a:extLst>
              <a:ext uri="{FF2B5EF4-FFF2-40B4-BE49-F238E27FC236}">
                <a16:creationId xmlns:a16="http://schemas.microsoft.com/office/drawing/2014/main" id="{B244022D-0BB1-BB42-DF87-86A83C850B2E}"/>
              </a:ext>
            </a:extLst>
          </p:cNvPr>
          <p:cNvPicPr>
            <a:picLocks noChangeAspect="1"/>
          </p:cNvPicPr>
          <p:nvPr userDrawn="1"/>
        </p:nvPicPr>
        <p:blipFill rotWithShape="1">
          <a:blip r:embed="rId2"/>
          <a:srcRect l="11451" t="32475" r="10216" b="33708"/>
          <a:stretch/>
        </p:blipFill>
        <p:spPr bwMode="black">
          <a:xfrm>
            <a:off x="567055" y="5946012"/>
            <a:ext cx="1854200" cy="294217"/>
          </a:xfrm>
          <a:prstGeom prst="rect">
            <a:avLst/>
          </a:prstGeom>
        </p:spPr>
      </p:pic>
      <p:sp>
        <p:nvSpPr>
          <p:cNvPr id="9" name="Title 1"/>
          <p:cNvSpPr>
            <a:spLocks noGrp="1"/>
          </p:cNvSpPr>
          <p:nvPr>
            <p:ph type="title" hasCustomPrompt="1"/>
          </p:nvPr>
        </p:nvSpPr>
        <p:spPr bwMode="black">
          <a:xfrm>
            <a:off x="585216" y="1459914"/>
            <a:ext cx="3898901" cy="2954655"/>
          </a:xfrm>
          <a:noFill/>
        </p:spPr>
        <p:txBody>
          <a:bodyPr vert="horz" wrap="square" lIns="0" tIns="0" rIns="0" bIns="0" rtlCol="0" anchor="b" anchorCtr="0">
            <a:normAutofit/>
          </a:bodyPr>
          <a:lstStyle>
            <a:lvl1pPr>
              <a:defRPr lang="en-US" sz="4800" dirty="0">
                <a:solidFill>
                  <a:srgbClr val="453668"/>
                </a:solidFill>
              </a:defRPr>
            </a:lvl1pPr>
          </a:lstStyle>
          <a:p>
            <a:pPr lvl="0"/>
            <a:r>
              <a:rPr lang="en-US"/>
              <a:t>Event name or presentation title </a:t>
            </a:r>
          </a:p>
        </p:txBody>
      </p:sp>
      <p:sp>
        <p:nvSpPr>
          <p:cNvPr id="5" name="Text Placeholder 4"/>
          <p:cNvSpPr>
            <a:spLocks noGrp="1"/>
          </p:cNvSpPr>
          <p:nvPr>
            <p:ph type="body" sz="quarter" idx="12" hasCustomPrompt="1"/>
          </p:nvPr>
        </p:nvSpPr>
        <p:spPr bwMode="black">
          <a:xfrm>
            <a:off x="584200" y="4846320"/>
            <a:ext cx="3895344" cy="246221"/>
          </a:xfrm>
          <a:noFill/>
        </p:spPr>
        <p:txBody>
          <a:bodyPr wrap="square" lIns="0" tIns="0" rIns="0" bIns="0">
            <a:spAutoFit/>
          </a:bodyPr>
          <a:lstStyle>
            <a:lvl1pPr marL="0" indent="0">
              <a:spcBef>
                <a:spcPts val="0"/>
              </a:spcBef>
              <a:buNone/>
              <a:defRPr sz="1600" spc="0" baseline="0">
                <a:solidFill>
                  <a:schemeClr val="tx2"/>
                </a:solidFill>
                <a:latin typeface="+mj-lt"/>
                <a:cs typeface="Segoe UI" panose="020B0502040204020203" pitchFamily="34" charset="0"/>
              </a:defRPr>
            </a:lvl1pPr>
          </a:lstStyle>
          <a:p>
            <a:pPr lvl="0"/>
            <a:r>
              <a:rPr lang="en-US"/>
              <a:t>Speaker name or subtitle text</a:t>
            </a:r>
          </a:p>
        </p:txBody>
      </p:sp>
      <p:sp>
        <p:nvSpPr>
          <p:cNvPr id="2" name="Rectangle 1">
            <a:extLst>
              <a:ext uri="{FF2B5EF4-FFF2-40B4-BE49-F238E27FC236}">
                <a16:creationId xmlns:a16="http://schemas.microsoft.com/office/drawing/2014/main" id="{55F8432A-8CF3-42F6-9B13-E86F4924BFB8}"/>
              </a:ext>
            </a:extLst>
          </p:cNvPr>
          <p:cNvSpPr/>
          <p:nvPr userDrawn="1"/>
        </p:nvSpPr>
        <p:spPr bwMode="auto">
          <a:xfrm>
            <a:off x="584201" y="585788"/>
            <a:ext cx="1964128" cy="505075"/>
          </a:xfrm>
          <a:prstGeom prst="rect">
            <a:avLst/>
          </a:prstGeom>
          <a:solidFill>
            <a:srgbClr val="FFFF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spcBef>
                <a:spcPct val="0"/>
              </a:spcBef>
              <a:spcAft>
                <a:spcPct val="0"/>
              </a:spcAft>
            </a:pPr>
            <a:r>
              <a:rPr lang="en-US" sz="1400" dirty="0">
                <a:solidFill>
                  <a:schemeClr val="tx1"/>
                </a:solidFill>
                <a:ea typeface="Segoe UI" pitchFamily="34" charset="0"/>
                <a:cs typeface="Segoe UI" pitchFamily="34" charset="0"/>
              </a:rPr>
              <a:t>Logo Placeholder</a:t>
            </a:r>
          </a:p>
        </p:txBody>
      </p:sp>
    </p:spTree>
    <p:extLst>
      <p:ext uri="{BB962C8B-B14F-4D97-AF65-F5344CB8AC3E}">
        <p14:creationId xmlns:p14="http://schemas.microsoft.com/office/powerpoint/2010/main" val="1633138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228">
          <p15:clr>
            <a:srgbClr val="5ACBF0"/>
          </p15:clr>
        </p15:guide>
        <p15:guide id="2" orient="horz" pos="2448" userDrawn="1">
          <p15:clr>
            <a:srgbClr val="5ACBF0"/>
          </p15:clr>
        </p15:guide>
        <p15:guide id="3" pos="6144">
          <p15:clr>
            <a:srgbClr val="5ACBF0"/>
          </p15:clr>
        </p15:guide>
        <p15:guide id="4" orient="horz" pos="2160"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Title &amp; Non-bulleted text">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34B655BA-10A4-4A57-89DB-CFFBE1CA1E33}"/>
              </a:ext>
            </a:extLst>
          </p:cNvPr>
          <p:cNvSpPr>
            <a:spLocks noGrp="1"/>
          </p:cNvSpPr>
          <p:nvPr>
            <p:ph type="title"/>
          </p:nvPr>
        </p:nvSpPr>
        <p:spPr/>
        <p:txBody>
          <a:bodyPr/>
          <a:lstStyle/>
          <a:p>
            <a:r>
              <a:rPr lang="en-US"/>
              <a:t>Click to edit Master title style</a:t>
            </a:r>
          </a:p>
        </p:txBody>
      </p:sp>
      <p:sp>
        <p:nvSpPr>
          <p:cNvPr id="4" name="Text Placeholder 3"/>
          <p:cNvSpPr>
            <a:spLocks noGrp="1"/>
          </p:cNvSpPr>
          <p:nvPr>
            <p:ph type="body" sz="quarter" idx="10"/>
          </p:nvPr>
        </p:nvSpPr>
        <p:spPr>
          <a:xfrm>
            <a:off x="586390" y="1434370"/>
            <a:ext cx="11018520" cy="2308324"/>
          </a:xfrm>
        </p:spPr>
        <p:txBody>
          <a:bodyPr wrap="square">
            <a:spAutoFit/>
          </a:bodyPr>
          <a:lstStyle>
            <a:lvl1pPr marL="0" indent="0">
              <a:buNone/>
              <a:defRPr/>
            </a:lvl1pPr>
            <a:lvl2pPr marL="228600" indent="0">
              <a:buNone/>
              <a:defRPr/>
            </a:lvl2pPr>
            <a:lvl3pPr marL="457200" indent="0">
              <a:buNone/>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796579812"/>
      </p:ext>
    </p:extLst>
  </p:cSld>
  <p:clrMapOvr>
    <a:masterClrMapping/>
  </p:clrMapOvr>
  <p:transition>
    <p:fade/>
  </p:transition>
  <p:extLst>
    <p:ext uri="{DCECCB84-F9BA-43D5-87BE-67443E8EF086}">
      <p15:sldGuideLst xmlns:p15="http://schemas.microsoft.com/office/powerpoint/2012/main">
        <p15:guide id="1" orient="horz" pos="288">
          <p15:clr>
            <a:srgbClr val="5ACBF0"/>
          </p15:clr>
        </p15:guide>
        <p15:guide id="2" orient="horz" pos="905">
          <p15:clr>
            <a:srgbClr val="5ACBF0"/>
          </p15:clr>
        </p15:guide>
        <p15:guide id="4" orient="horz" pos="1272">
          <p15:clr>
            <a:srgbClr val="5ACBF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wo Column Bullet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BE2550-DA43-453C-A328-33C740E65403}"/>
              </a:ext>
            </a:extLst>
          </p:cNvPr>
          <p:cNvSpPr>
            <a:spLocks noGrp="1"/>
          </p:cNvSpPr>
          <p:nvPr>
            <p:ph type="title"/>
          </p:nvPr>
        </p:nvSpPr>
        <p:spPr/>
        <p:txBody>
          <a:bodyPr/>
          <a:lstStyle/>
          <a:p>
            <a:r>
              <a:rPr lang="en-US"/>
              <a:t>Click to edit Master title style</a:t>
            </a:r>
          </a:p>
        </p:txBody>
      </p:sp>
      <p:sp>
        <p:nvSpPr>
          <p:cNvPr id="5" name="Content Placeholder 4">
            <a:extLst>
              <a:ext uri="{FF2B5EF4-FFF2-40B4-BE49-F238E27FC236}">
                <a16:creationId xmlns:a16="http://schemas.microsoft.com/office/drawing/2014/main" id="{14B7A288-CDAC-4184-9F73-137C95F5E643}"/>
              </a:ext>
            </a:extLst>
          </p:cNvPr>
          <p:cNvSpPr>
            <a:spLocks noGrp="1"/>
          </p:cNvSpPr>
          <p:nvPr>
            <p:ph sz="quarter" idx="12"/>
          </p:nvPr>
        </p:nvSpPr>
        <p:spPr>
          <a:xfrm>
            <a:off x="584200" y="1435100"/>
            <a:ext cx="5211763" cy="48339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Content Placeholder 8">
            <a:extLst>
              <a:ext uri="{FF2B5EF4-FFF2-40B4-BE49-F238E27FC236}">
                <a16:creationId xmlns:a16="http://schemas.microsoft.com/office/drawing/2014/main" id="{CEC22105-78D6-4753-94FA-3DA949361A95}"/>
              </a:ext>
            </a:extLst>
          </p:cNvPr>
          <p:cNvSpPr>
            <a:spLocks noGrp="1"/>
          </p:cNvSpPr>
          <p:nvPr>
            <p:ph sz="quarter" idx="13"/>
          </p:nvPr>
        </p:nvSpPr>
        <p:spPr>
          <a:xfrm>
            <a:off x="6389688" y="1435100"/>
            <a:ext cx="5219700" cy="48339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TextBox 5">
            <a:extLst>
              <a:ext uri="{FF2B5EF4-FFF2-40B4-BE49-F238E27FC236}">
                <a16:creationId xmlns:a16="http://schemas.microsoft.com/office/drawing/2014/main" id="{5F6A123D-3A27-499F-9210-3E0D7CED39C6}"/>
              </a:ext>
              <a:ext uri="{C183D7F6-B498-43B3-948B-1728B52AA6E4}">
                <adec:decorative xmlns:adec="http://schemas.microsoft.com/office/drawing/2017/decorative" val="1"/>
              </a:ext>
            </a:extLst>
          </p:cNvPr>
          <p:cNvSpPr txBox="1"/>
          <p:nvPr/>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1630914654"/>
      </p:ext>
    </p:extLst>
  </p:cSld>
  <p:clrMapOvr>
    <a:masterClrMapping/>
  </p:clrMapOvr>
  <p:transition>
    <p:fade/>
  </p:transition>
  <p:extLst>
    <p:ext uri="{DCECCB84-F9BA-43D5-87BE-67443E8EF086}">
      <p15:sldGuideLst xmlns:p15="http://schemas.microsoft.com/office/powerpoint/2012/main">
        <p15:guide id="1" orient="horz" pos="288">
          <p15:clr>
            <a:srgbClr val="5ACBF0"/>
          </p15:clr>
        </p15:guide>
        <p15:guide id="2" orient="horz" pos="1276">
          <p15:clr>
            <a:srgbClr val="5ACBF0"/>
          </p15:clr>
        </p15:guide>
        <p15:guide id="3" orient="horz" pos="904">
          <p15:clr>
            <a:srgbClr val="5ACBF0"/>
          </p15:clr>
        </p15:guide>
        <p15:guide id="4" pos="3660">
          <p15:clr>
            <a:srgbClr val="5ACBF0"/>
          </p15:clr>
        </p15:guide>
        <p15:guide id="5" pos="4024">
          <p15:clr>
            <a:srgbClr val="5ACBF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Two Column Non-bulleted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876633-3E8D-4CF4-A5D4-D4E9D88A6DE0}"/>
              </a:ext>
            </a:extLst>
          </p:cNvPr>
          <p:cNvSpPr>
            <a:spLocks noGrp="1"/>
          </p:cNvSpPr>
          <p:nvPr>
            <p:ph type="title"/>
          </p:nvPr>
        </p:nvSpPr>
        <p:spPr>
          <a:xfrm>
            <a:off x="588263" y="457200"/>
            <a:ext cx="11018520" cy="553998"/>
          </a:xfrm>
        </p:spPr>
        <p:txBody>
          <a:bodyPr/>
          <a:lstStyle/>
          <a:p>
            <a:r>
              <a:rPr lang="en-US"/>
              <a:t>Click to edit Master title style</a:t>
            </a:r>
          </a:p>
        </p:txBody>
      </p:sp>
      <p:sp>
        <p:nvSpPr>
          <p:cNvPr id="4" name="Text Placeholder 3"/>
          <p:cNvSpPr>
            <a:spLocks noGrp="1"/>
          </p:cNvSpPr>
          <p:nvPr>
            <p:ph type="body" sz="quarter" idx="10"/>
          </p:nvPr>
        </p:nvSpPr>
        <p:spPr>
          <a:xfrm>
            <a:off x="584200" y="1435100"/>
            <a:ext cx="5212080" cy="1649682"/>
          </a:xfrm>
        </p:spPr>
        <p:txBody>
          <a:bodyPr wrap="square">
            <a:spAutoFit/>
          </a:bodyPr>
          <a:lstStyle>
            <a:lvl1pPr marL="0" indent="0">
              <a:spcBef>
                <a:spcPts val="1224"/>
              </a:spcBef>
              <a:buClr>
                <a:schemeClr val="tx1"/>
              </a:buClr>
              <a:buFont typeface="Wingdings" panose="05000000000000000000" pitchFamily="2" charset="2"/>
              <a:buNone/>
              <a:defRPr sz="2800" b="0">
                <a:latin typeface="Segoe UI" panose="020B0502040204020203" pitchFamily="34" charset="0"/>
                <a:cs typeface="Segoe UI" panose="020B0502040204020203" pitchFamily="34" charset="0"/>
              </a:defRPr>
            </a:lvl1pPr>
            <a:lvl2pPr marL="255588" indent="0">
              <a:buFont typeface="Wingdings" panose="05000000000000000000" pitchFamily="2" charset="2"/>
              <a:buNone/>
              <a:defRPr sz="2000" b="0"/>
            </a:lvl2pPr>
            <a:lvl3pPr marL="450850" indent="0">
              <a:buFont typeface="Wingdings" panose="05000000000000000000" pitchFamily="2" charset="2"/>
              <a:buNone/>
              <a:tabLst/>
              <a:defRPr sz="1600" b="0"/>
            </a:lvl3pPr>
            <a:lvl4pPr marL="652462" indent="0">
              <a:buFont typeface="Wingdings" panose="05000000000000000000" pitchFamily="2" charset="2"/>
              <a:buNone/>
              <a:defRPr sz="1400" b="0"/>
            </a:lvl4pPr>
            <a:lvl5pPr marL="854075" indent="0">
              <a:buFont typeface="Wingdings" panose="05000000000000000000" pitchFamily="2" charset="2"/>
              <a:buNone/>
              <a:tabLst/>
              <a:defRPr sz="1400" b="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Text Placeholder 3">
            <a:extLst>
              <a:ext uri="{FF2B5EF4-FFF2-40B4-BE49-F238E27FC236}">
                <a16:creationId xmlns:a16="http://schemas.microsoft.com/office/drawing/2014/main" id="{8E9CDCB4-03E1-4763-B83E-A1334BCDB0C0}"/>
              </a:ext>
            </a:extLst>
          </p:cNvPr>
          <p:cNvSpPr>
            <a:spLocks noGrp="1"/>
          </p:cNvSpPr>
          <p:nvPr>
            <p:ph type="body" sz="quarter" idx="12"/>
          </p:nvPr>
        </p:nvSpPr>
        <p:spPr>
          <a:xfrm>
            <a:off x="6397171" y="1435100"/>
            <a:ext cx="5212080" cy="1649682"/>
          </a:xfrm>
        </p:spPr>
        <p:txBody>
          <a:bodyPr wrap="square">
            <a:spAutoFit/>
          </a:bodyPr>
          <a:lstStyle>
            <a:lvl1pPr marL="0" indent="0">
              <a:spcBef>
                <a:spcPts val="1224"/>
              </a:spcBef>
              <a:buClr>
                <a:schemeClr val="tx1"/>
              </a:buClr>
              <a:buFont typeface="Wingdings" panose="05000000000000000000" pitchFamily="2" charset="2"/>
              <a:buNone/>
              <a:defRPr sz="2800" b="0">
                <a:latin typeface="Segoe UI" panose="020B0502040204020203" pitchFamily="34" charset="0"/>
                <a:cs typeface="Segoe UI" panose="020B0502040204020203" pitchFamily="34" charset="0"/>
              </a:defRPr>
            </a:lvl1pPr>
            <a:lvl2pPr marL="255588" indent="0">
              <a:buFont typeface="Wingdings" panose="05000000000000000000" pitchFamily="2" charset="2"/>
              <a:buNone/>
              <a:defRPr sz="2000" b="0"/>
            </a:lvl2pPr>
            <a:lvl3pPr marL="450850" indent="0">
              <a:buFont typeface="Wingdings" panose="05000000000000000000" pitchFamily="2" charset="2"/>
              <a:buNone/>
              <a:tabLst/>
              <a:defRPr sz="1600" b="0"/>
            </a:lvl3pPr>
            <a:lvl4pPr marL="652462" indent="0">
              <a:buFont typeface="Wingdings" panose="05000000000000000000" pitchFamily="2" charset="2"/>
              <a:buNone/>
              <a:defRPr sz="1400" b="0"/>
            </a:lvl4pPr>
            <a:lvl5pPr marL="854075" indent="0">
              <a:buFont typeface="Wingdings" panose="05000000000000000000" pitchFamily="2" charset="2"/>
              <a:buNone/>
              <a:tabLst/>
              <a:defRPr sz="1400" b="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676242141"/>
      </p:ext>
    </p:extLst>
  </p:cSld>
  <p:clrMapOvr>
    <a:masterClrMapping/>
  </p:clrMapOvr>
  <p:transition>
    <p:fade/>
  </p:transition>
  <p:extLst>
    <p:ext uri="{DCECCB84-F9BA-43D5-87BE-67443E8EF086}">
      <p15:sldGuideLst xmlns:p15="http://schemas.microsoft.com/office/powerpoint/2012/main">
        <p15:guide id="1" orient="horz" pos="288">
          <p15:clr>
            <a:srgbClr val="5ACBF0"/>
          </p15:clr>
        </p15:guide>
        <p15:guide id="2" orient="horz" pos="1272">
          <p15:clr>
            <a:srgbClr val="5ACBF0"/>
          </p15:clr>
        </p15:guide>
        <p15:guide id="3" orient="horz" pos="904">
          <p15:clr>
            <a:srgbClr val="5ACBF0"/>
          </p15:clr>
        </p15:guide>
        <p15:guide id="4" pos="3656">
          <p15:clr>
            <a:srgbClr val="5ACBF0"/>
          </p15:clr>
        </p15:guide>
        <p15:guide id="5" pos="4024">
          <p15:clr>
            <a:srgbClr val="5ACBF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1_End">
    <p:bg>
      <p:bgPr>
        <a:solidFill>
          <a:schemeClr val="tx2"/>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EC4C7E03-8892-1810-EBE2-8AAFC163585D}"/>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584201" y="5969033"/>
            <a:ext cx="1854197" cy="300005"/>
          </a:xfrm>
          <a:prstGeom prst="rect">
            <a:avLst/>
          </a:prstGeom>
        </p:spPr>
      </p:pic>
      <p:sp>
        <p:nvSpPr>
          <p:cNvPr id="2" name="Title 1">
            <a:extLst>
              <a:ext uri="{FF2B5EF4-FFF2-40B4-BE49-F238E27FC236}">
                <a16:creationId xmlns:a16="http://schemas.microsoft.com/office/drawing/2014/main" id="{37ED2175-397D-2B38-2D42-C3880F5EC090}"/>
              </a:ext>
            </a:extLst>
          </p:cNvPr>
          <p:cNvSpPr>
            <a:spLocks noGrp="1"/>
          </p:cNvSpPr>
          <p:nvPr>
            <p:ph type="title"/>
          </p:nvPr>
        </p:nvSpPr>
        <p:spPr>
          <a:xfrm>
            <a:off x="578380" y="1786614"/>
            <a:ext cx="3932659" cy="1994392"/>
          </a:xfrm>
        </p:spPr>
        <p:txBody>
          <a:bodyPr/>
          <a:lstStyle>
            <a:lvl1pPr>
              <a:lnSpc>
                <a:spcPct val="90000"/>
              </a:lnSpc>
              <a:defRPr sz="4800">
                <a:solidFill>
                  <a:schemeClr val="accent1"/>
                </a:solidFill>
                <a:latin typeface="+mn-lt"/>
              </a:defRPr>
            </a:lvl1pPr>
          </a:lstStyle>
          <a:p>
            <a:r>
              <a:rPr lang="en-US"/>
              <a:t>Click to edit Master title style</a:t>
            </a:r>
          </a:p>
        </p:txBody>
      </p:sp>
    </p:spTree>
    <p:extLst>
      <p:ext uri="{BB962C8B-B14F-4D97-AF65-F5344CB8AC3E}">
        <p14:creationId xmlns:p14="http://schemas.microsoft.com/office/powerpoint/2010/main" val="315160477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232">
          <p15:clr>
            <a:srgbClr val="5ACBF0"/>
          </p15:clr>
        </p15:guide>
        <p15:guide id="2" orient="horz" pos="2520">
          <p15:clr>
            <a:srgbClr val="5ACBF0"/>
          </p15:clr>
        </p15:guide>
        <p15:guide id="3" pos="6144">
          <p15:clr>
            <a:srgbClr val="5ACBF0"/>
          </p15:clr>
        </p15:guide>
        <p15:guide id="4" orient="horz" pos="2160">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blackWhite">
      <p:bgPr>
        <a:solidFill>
          <a:srgbClr val="FFF8F3"/>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88263" y="457200"/>
            <a:ext cx="11018520" cy="553998"/>
          </a:xfrm>
          <a:prstGeom prst="rect">
            <a:avLst/>
          </a:prstGeom>
        </p:spPr>
        <p:txBody>
          <a:bodyPr vert="horz" wrap="square" lIns="0" tIns="0" rIns="0" bIns="0" rtlCol="0" anchor="t">
            <a:spAutoFit/>
          </a:bodyPr>
          <a:lstStyle/>
          <a:p>
            <a:r>
              <a:rPr lang="en-US"/>
              <a:t>Click to edit Master title style</a:t>
            </a:r>
          </a:p>
        </p:txBody>
      </p:sp>
      <p:sp>
        <p:nvSpPr>
          <p:cNvPr id="4" name="Text Placeholder 3"/>
          <p:cNvSpPr>
            <a:spLocks noGrp="1"/>
          </p:cNvSpPr>
          <p:nvPr>
            <p:ph type="body" idx="1"/>
          </p:nvPr>
        </p:nvSpPr>
        <p:spPr>
          <a:xfrm>
            <a:off x="584200" y="1435503"/>
            <a:ext cx="11018520" cy="1612749"/>
          </a:xfrm>
          <a:prstGeom prst="rect">
            <a:avLst/>
          </a:prstGeom>
        </p:spPr>
        <p:txBody>
          <a:bodyPr vert="horz" wrap="square" lIns="0" tIns="0" rIns="0" bIns="0" rtlCol="0">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grpSp>
        <p:nvGrpSpPr>
          <p:cNvPr id="47" name="GRID" hidden="1">
            <a:extLst>
              <a:ext uri="{FF2B5EF4-FFF2-40B4-BE49-F238E27FC236}">
                <a16:creationId xmlns:a16="http://schemas.microsoft.com/office/drawing/2014/main" id="{32B5FFBF-552A-4973-B5B3-9EE3A765185F}"/>
              </a:ext>
            </a:extLst>
          </p:cNvPr>
          <p:cNvGrpSpPr/>
          <p:nvPr/>
        </p:nvGrpSpPr>
        <p:grpSpPr>
          <a:xfrm>
            <a:off x="0" y="0"/>
            <a:ext cx="12192000" cy="6858000"/>
            <a:chOff x="0" y="0"/>
            <a:chExt cx="12192000" cy="6858000"/>
          </a:xfrm>
        </p:grpSpPr>
        <p:cxnSp>
          <p:nvCxnSpPr>
            <p:cNvPr id="7" name="Straight Connector 6">
              <a:extLst>
                <a:ext uri="{FF2B5EF4-FFF2-40B4-BE49-F238E27FC236}">
                  <a16:creationId xmlns:a16="http://schemas.microsoft.com/office/drawing/2014/main" id="{5CD412E5-2492-4063-96AB-C451FC39F2B6}"/>
                </a:ext>
              </a:extLst>
            </p:cNvPr>
            <p:cNvCxnSpPr/>
            <p:nvPr/>
          </p:nvCxnSpPr>
          <p:spPr>
            <a:xfrm>
              <a:off x="0" y="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D25E7FAE-6A98-413B-871E-10F8DF6FF1E3}"/>
                </a:ext>
              </a:extLst>
            </p:cNvPr>
            <p:cNvCxnSpPr/>
            <p:nvPr/>
          </p:nvCxnSpPr>
          <p:spPr>
            <a:xfrm>
              <a:off x="0" y="29260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EF42BDE7-00A0-446E-9CEE-23DDF6A13E6E}"/>
                </a:ext>
              </a:extLst>
            </p:cNvPr>
            <p:cNvCxnSpPr/>
            <p:nvPr/>
          </p:nvCxnSpPr>
          <p:spPr>
            <a:xfrm>
              <a:off x="0" y="585216"/>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AD48FF31-9C6A-4C0C-AB96-ED556488A1BA}"/>
                </a:ext>
              </a:extLst>
            </p:cNvPr>
            <p:cNvCxnSpPr/>
            <p:nvPr/>
          </p:nvCxnSpPr>
          <p:spPr>
            <a:xfrm>
              <a:off x="0" y="6272784"/>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28D811B2-F122-4FF3-A4F6-E7291A5152BB}"/>
                </a:ext>
              </a:extLst>
            </p:cNvPr>
            <p:cNvCxnSpPr/>
            <p:nvPr/>
          </p:nvCxnSpPr>
          <p:spPr>
            <a:xfrm>
              <a:off x="0" y="656539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A2029335-BA6E-4B6F-B752-D02603169DE6}"/>
                </a:ext>
              </a:extLst>
            </p:cNvPr>
            <p:cNvCxnSpPr/>
            <p:nvPr/>
          </p:nvCxnSpPr>
          <p:spPr>
            <a:xfrm>
              <a:off x="0" y="685800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708D55A0-D16C-4191-B9F9-C95B51610B5E}"/>
                </a:ext>
              </a:extLst>
            </p:cNvPr>
            <p:cNvCxnSpPr/>
            <p:nvPr/>
          </p:nvCxnSpPr>
          <p:spPr>
            <a:xfrm>
              <a:off x="0" y="87782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DA3FCB58-9F61-404B-A493-7860A942FCC2}"/>
                </a:ext>
              </a:extLst>
            </p:cNvPr>
            <p:cNvCxnSpPr/>
            <p:nvPr/>
          </p:nvCxnSpPr>
          <p:spPr>
            <a:xfrm>
              <a:off x="0" y="117043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0EFD38DF-4402-499A-B7B2-D5BBF3AD467C}"/>
                </a:ext>
              </a:extLst>
            </p:cNvPr>
            <p:cNvCxnSpPr/>
            <p:nvPr/>
          </p:nvCxnSpPr>
          <p:spPr>
            <a:xfrm>
              <a:off x="0" y="146304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26DFD209-A624-4FEA-8F60-067FBF0CC1E8}"/>
                </a:ext>
              </a:extLst>
            </p:cNvPr>
            <p:cNvCxnSpPr/>
            <p:nvPr/>
          </p:nvCxnSpPr>
          <p:spPr>
            <a:xfrm>
              <a:off x="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F1B8ED61-88C3-48AA-91A7-BFD779B3B3BA}"/>
                </a:ext>
              </a:extLst>
            </p:cNvPr>
            <p:cNvCxnSpPr/>
            <p:nvPr/>
          </p:nvCxnSpPr>
          <p:spPr>
            <a:xfrm>
              <a:off x="585216"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822AC47D-49D2-4B9E-B580-53A7922E5654}"/>
                </a:ext>
              </a:extLst>
            </p:cNvPr>
            <p:cNvCxnSpPr/>
            <p:nvPr/>
          </p:nvCxnSpPr>
          <p:spPr>
            <a:xfrm>
              <a:off x="29260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20D7A2DB-4310-49CD-83F6-55B33BE76665}"/>
                </a:ext>
              </a:extLst>
            </p:cNvPr>
            <p:cNvCxnSpPr/>
            <p:nvPr/>
          </p:nvCxnSpPr>
          <p:spPr>
            <a:xfrm>
              <a:off x="877824"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20C40071-7BC6-4682-9CD1-0631E07C9F11}"/>
                </a:ext>
              </a:extLst>
            </p:cNvPr>
            <p:cNvCxnSpPr/>
            <p:nvPr/>
          </p:nvCxnSpPr>
          <p:spPr>
            <a:xfrm>
              <a:off x="117043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EE0ACFAA-26E9-44D2-BEF0-E02CAE93F397}"/>
                </a:ext>
              </a:extLst>
            </p:cNvPr>
            <p:cNvCxnSpPr/>
            <p:nvPr/>
          </p:nvCxnSpPr>
          <p:spPr>
            <a:xfrm>
              <a:off x="1102156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385D1186-93AE-4B67-8544-763E0B213AAC}"/>
                </a:ext>
              </a:extLst>
            </p:cNvPr>
            <p:cNvCxnSpPr/>
            <p:nvPr/>
          </p:nvCxnSpPr>
          <p:spPr>
            <a:xfrm>
              <a:off x="11606784"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CB1D45AE-FC53-4BB4-A9CD-C563C03A1195}"/>
                </a:ext>
              </a:extLst>
            </p:cNvPr>
            <p:cNvCxnSpPr/>
            <p:nvPr/>
          </p:nvCxnSpPr>
          <p:spPr>
            <a:xfrm>
              <a:off x="11314176"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8325177A-06D9-4C2A-B7EF-984A90245BF7}"/>
                </a:ext>
              </a:extLst>
            </p:cNvPr>
            <p:cNvCxnSpPr/>
            <p:nvPr/>
          </p:nvCxnSpPr>
          <p:spPr>
            <a:xfrm>
              <a:off x="1189939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D2B67796-DF72-4C3B-A79D-7534FD3084C9}"/>
                </a:ext>
              </a:extLst>
            </p:cNvPr>
            <p:cNvCxnSpPr/>
            <p:nvPr/>
          </p:nvCxnSpPr>
          <p:spPr>
            <a:xfrm>
              <a:off x="1219200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C8B2C409-2FF7-4120-9E48-02A446B82DD6}"/>
                </a:ext>
              </a:extLst>
            </p:cNvPr>
            <p:cNvCxnSpPr/>
            <p:nvPr/>
          </p:nvCxnSpPr>
          <p:spPr>
            <a:xfrm>
              <a:off x="0" y="175564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F3E0130A-B11A-42AB-8439-3CB0569F1C08}"/>
                </a:ext>
              </a:extLst>
            </p:cNvPr>
            <p:cNvCxnSpPr/>
            <p:nvPr/>
          </p:nvCxnSpPr>
          <p:spPr>
            <a:xfrm>
              <a:off x="0" y="204825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0840B631-CB23-44B8-823B-56619D54F0E4}"/>
                </a:ext>
              </a:extLst>
            </p:cNvPr>
            <p:cNvCxnSpPr/>
            <p:nvPr/>
          </p:nvCxnSpPr>
          <p:spPr>
            <a:xfrm>
              <a:off x="0" y="234086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C7DD460B-BBE5-43D6-95DF-C1C1CC6239C6}"/>
                </a:ext>
              </a:extLst>
            </p:cNvPr>
            <p:cNvCxnSpPr/>
            <p:nvPr/>
          </p:nvCxnSpPr>
          <p:spPr>
            <a:xfrm>
              <a:off x="0" y="263347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7F5BEEB4-62B8-420A-9489-8319B9432C34}"/>
                </a:ext>
              </a:extLst>
            </p:cNvPr>
            <p:cNvCxnSpPr/>
            <p:nvPr/>
          </p:nvCxnSpPr>
          <p:spPr>
            <a:xfrm>
              <a:off x="0" y="292608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79242164-82A4-4DA9-B78C-33430C241872}"/>
                </a:ext>
              </a:extLst>
            </p:cNvPr>
            <p:cNvCxnSpPr/>
            <p:nvPr/>
          </p:nvCxnSpPr>
          <p:spPr>
            <a:xfrm>
              <a:off x="0" y="321868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1D8767DD-4892-4904-AE72-87087DD9CCC2}"/>
                </a:ext>
              </a:extLst>
            </p:cNvPr>
            <p:cNvCxnSpPr/>
            <p:nvPr/>
          </p:nvCxnSpPr>
          <p:spPr>
            <a:xfrm>
              <a:off x="0" y="351129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245FC793-2AD0-4021-B3FB-391EDDE6CB63}"/>
                </a:ext>
              </a:extLst>
            </p:cNvPr>
            <p:cNvCxnSpPr/>
            <p:nvPr/>
          </p:nvCxnSpPr>
          <p:spPr>
            <a:xfrm>
              <a:off x="0" y="380390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8091C6C8-296D-4AA9-8F03-7DEA5FA7D71A}"/>
                </a:ext>
              </a:extLst>
            </p:cNvPr>
            <p:cNvCxnSpPr/>
            <p:nvPr/>
          </p:nvCxnSpPr>
          <p:spPr>
            <a:xfrm>
              <a:off x="0" y="409651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71CBDA8A-698A-4B1C-BC41-CD72C2900FE8}"/>
                </a:ext>
              </a:extLst>
            </p:cNvPr>
            <p:cNvCxnSpPr/>
            <p:nvPr/>
          </p:nvCxnSpPr>
          <p:spPr>
            <a:xfrm>
              <a:off x="0" y="438912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F0780C82-EF19-43A2-BF1B-31FDFBA092CA}"/>
                </a:ext>
              </a:extLst>
            </p:cNvPr>
            <p:cNvCxnSpPr/>
            <p:nvPr/>
          </p:nvCxnSpPr>
          <p:spPr>
            <a:xfrm>
              <a:off x="0" y="468172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13492339-9370-44E2-8C4D-414393DEB764}"/>
                </a:ext>
              </a:extLst>
            </p:cNvPr>
            <p:cNvCxnSpPr/>
            <p:nvPr/>
          </p:nvCxnSpPr>
          <p:spPr>
            <a:xfrm>
              <a:off x="0" y="497433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EBF7CE2A-C0A7-4C6F-88B8-E40107AE34E8}"/>
                </a:ext>
              </a:extLst>
            </p:cNvPr>
            <p:cNvCxnSpPr/>
            <p:nvPr/>
          </p:nvCxnSpPr>
          <p:spPr>
            <a:xfrm>
              <a:off x="0" y="526694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CCD7A1D0-B060-4037-BFAE-80FAF89CC35F}"/>
                </a:ext>
              </a:extLst>
            </p:cNvPr>
            <p:cNvCxnSpPr/>
            <p:nvPr/>
          </p:nvCxnSpPr>
          <p:spPr>
            <a:xfrm>
              <a:off x="0" y="555955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2A121C21-7F60-43D7-B9B4-682B9D22E24D}"/>
                </a:ext>
              </a:extLst>
            </p:cNvPr>
            <p:cNvCxnSpPr/>
            <p:nvPr/>
          </p:nvCxnSpPr>
          <p:spPr>
            <a:xfrm>
              <a:off x="0" y="585216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sp>
        <p:nvSpPr>
          <p:cNvPr id="3" name=".64 square" hidden="1">
            <a:extLst>
              <a:ext uri="{FF2B5EF4-FFF2-40B4-BE49-F238E27FC236}">
                <a16:creationId xmlns:a16="http://schemas.microsoft.com/office/drawing/2014/main" id="{90E0CE0A-15D7-405F-8DFA-B7F5AF47B03C}"/>
              </a:ext>
            </a:extLst>
          </p:cNvPr>
          <p:cNvSpPr/>
          <p:nvPr/>
        </p:nvSpPr>
        <p:spPr bwMode="auto">
          <a:xfrm>
            <a:off x="0" y="0"/>
            <a:ext cx="585216" cy="585216"/>
          </a:xfrm>
          <a:prstGeom prst="rect">
            <a:avLst/>
          </a:prstGeom>
          <a:solidFill>
            <a:schemeClr val="tx1">
              <a:alpha val="17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a:gradFill>
                <a:gsLst>
                  <a:gs pos="0">
                    <a:srgbClr val="FFFFFF"/>
                  </a:gs>
                  <a:gs pos="100000">
                    <a:srgbClr val="FFFFFF"/>
                  </a:gs>
                </a:gsLst>
                <a:lin ang="5400000" scaled="0"/>
              </a:gradFill>
              <a:ea typeface="Segoe UI" pitchFamily="34" charset="0"/>
              <a:cs typeface="Segoe UI" pitchFamily="34" charset="0"/>
            </a:endParaRPr>
          </a:p>
        </p:txBody>
      </p:sp>
      <p:sp>
        <p:nvSpPr>
          <p:cNvPr id="35" name=".32 square" hidden="1">
            <a:extLst>
              <a:ext uri="{FF2B5EF4-FFF2-40B4-BE49-F238E27FC236}">
                <a16:creationId xmlns:a16="http://schemas.microsoft.com/office/drawing/2014/main" id="{09835393-211C-428D-B22F-51EE7A413599}"/>
              </a:ext>
            </a:extLst>
          </p:cNvPr>
          <p:cNvSpPr/>
          <p:nvPr/>
        </p:nvSpPr>
        <p:spPr bwMode="auto">
          <a:xfrm>
            <a:off x="0" y="0"/>
            <a:ext cx="292608" cy="292608"/>
          </a:xfrm>
          <a:prstGeom prst="rect">
            <a:avLst/>
          </a:prstGeom>
          <a:solidFill>
            <a:schemeClr val="tx1">
              <a:alpha val="17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3418689686"/>
      </p:ext>
    </p:extLst>
  </p:cSld>
  <p:clrMap bg1="lt1" tx1="dk1" bg2="lt2" tx2="dk2" accent1="accent1" accent2="accent2" accent3="accent3" accent4="accent4" accent5="accent5" accent6="accent6" hlink="hlink" folHlink="folHlink"/>
  <p:sldLayoutIdLst>
    <p:sldLayoutId id="2147485450" r:id="rId1"/>
    <p:sldLayoutId id="2147485453" r:id="rId2"/>
    <p:sldLayoutId id="2147485454" r:id="rId3"/>
    <p:sldLayoutId id="2147485455" r:id="rId4"/>
    <p:sldLayoutId id="2147485519" r:id="rId5"/>
  </p:sldLayoutIdLst>
  <p:transition>
    <p:fade/>
  </p:transition>
  <p:hf sldNum="0" hdr="0" ftr="0" dt="0"/>
  <p:txStyles>
    <p:titleStyle>
      <a:lvl1pPr algn="l" defTabSz="932742" rtl="0" eaLnBrk="1" latinLnBrk="0" hangingPunct="1">
        <a:lnSpc>
          <a:spcPct val="100000"/>
        </a:lnSpc>
        <a:spcBef>
          <a:spcPct val="0"/>
        </a:spcBef>
        <a:buNone/>
        <a:defRPr lang="en-US" sz="3600" b="0" kern="1200" cap="none" spc="-50" baseline="0" dirty="0" smtClean="0">
          <a:ln w="3175">
            <a:noFill/>
          </a:ln>
          <a:solidFill>
            <a:srgbClr val="091F2C"/>
          </a:solidFill>
          <a:effectLst/>
          <a:latin typeface="+mj-lt"/>
          <a:ea typeface="+mn-ea"/>
          <a:cs typeface="Segoe UI" pitchFamily="34" charset="0"/>
        </a:defRPr>
      </a:lvl1pPr>
    </p:titleStyle>
    <p:body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solidFill>
            <a:schemeClr val="tx1"/>
          </a:solidFill>
          <a:latin typeface="+mn-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1"/>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6" pos="368">
          <p15:clr>
            <a:srgbClr val="C35EA4"/>
          </p15:clr>
        </p15:guide>
        <p15:guide id="17" pos="7313">
          <p15:clr>
            <a:srgbClr val="C35EA4"/>
          </p15:clr>
        </p15:guide>
        <p15:guide id="25" orient="horz" pos="369">
          <p15:clr>
            <a:srgbClr val="C35EA4"/>
          </p15:clr>
        </p15:guide>
        <p15:guide id="26" orient="horz" pos="3949">
          <p15:clr>
            <a:srgbClr val="C35EA4"/>
          </p15:clr>
        </p15:guide>
        <p15:guide id="27" orient="horz" pos="184">
          <p15:clr>
            <a:srgbClr val="A4A3A4"/>
          </p15:clr>
        </p15:guide>
        <p15:guide id="28" pos="185">
          <p15:clr>
            <a:srgbClr val="A4A3A4"/>
          </p15:clr>
        </p15:guide>
        <p15:guide id="29" orient="horz" pos="4135">
          <p15:clr>
            <a:srgbClr val="A4A3A4"/>
          </p15:clr>
        </p15:guide>
        <p15:guide id="30" pos="7495">
          <p15:clr>
            <a:srgbClr val="A4A3A4"/>
          </p15:clr>
        </p15:guide>
        <p15:guide id="31" orient="horz" pos="4008">
          <p15:clr>
            <a:srgbClr val="F26B43"/>
          </p15:clr>
        </p15:guide>
      </p15:sldGuideLst>
    </p:ext>
  </p:extLst>
</p:sldMaster>
</file>

<file path=ppt/slides/_rels/slide1.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 Id="rId9" Type="http://schemas.openxmlformats.org/officeDocument/2006/relationships/image" Target="../media/image1.png"/></Relationships>
</file>

<file path=ppt/slides/_rels/slide2.xml.rels><?xml version="1.0" encoding="UTF-8" standalone="yes"?>
<Relationships xmlns="http://schemas.openxmlformats.org/package/2006/relationships"><Relationship Id="rId2" Type="http://schemas.openxmlformats.org/officeDocument/2006/relationships/hyperlink" Target="https://www.microsoft.com/en-us/worklab/work-trend-index/ai-at-work-is-here-now-comes-the-hard-part" TargetMode="Externa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1.png"/><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B8016C46-DF9B-067A-281F-E1E344E05E12}"/>
              </a:ext>
              <a:ext uri="{C183D7F6-B498-43B3-948B-1728B52AA6E4}">
                <adec:decorative xmlns:adec="http://schemas.microsoft.com/office/drawing/2017/decorative" val="1"/>
              </a:ext>
            </a:extLst>
          </p:cNvPr>
          <p:cNvPicPr>
            <a:picLocks noChangeAspect="1"/>
          </p:cNvPicPr>
          <p:nvPr/>
        </p:nvPicPr>
        <p:blipFill>
          <a:blip r:embed="rId3"/>
          <a:srcRect l="2608" t="556" r="6411" b="20311"/>
          <a:stretch/>
        </p:blipFill>
        <p:spPr>
          <a:xfrm>
            <a:off x="0" y="0"/>
            <a:ext cx="12192000" cy="6858000"/>
          </a:xfrm>
          <a:prstGeom prst="rect">
            <a:avLst/>
          </a:prstGeom>
        </p:spPr>
      </p:pic>
      <p:sp>
        <p:nvSpPr>
          <p:cNvPr id="2" name="Title 1">
            <a:extLst>
              <a:ext uri="{FF2B5EF4-FFF2-40B4-BE49-F238E27FC236}">
                <a16:creationId xmlns:a16="http://schemas.microsoft.com/office/drawing/2014/main" id="{E740038C-9097-1212-0084-21D29C30740B}"/>
              </a:ext>
            </a:extLst>
          </p:cNvPr>
          <p:cNvSpPr>
            <a:spLocks noGrp="1"/>
          </p:cNvSpPr>
          <p:nvPr>
            <p:ph type="title"/>
          </p:nvPr>
        </p:nvSpPr>
        <p:spPr>
          <a:xfrm>
            <a:off x="584200" y="2622668"/>
            <a:ext cx="3898901" cy="1392941"/>
          </a:xfrm>
        </p:spPr>
        <p:txBody>
          <a:bodyPr anchor="b">
            <a:noAutofit/>
          </a:bodyPr>
          <a:lstStyle/>
          <a:p>
            <a:pPr>
              <a:lnSpc>
                <a:spcPct val="90000"/>
              </a:lnSpc>
            </a:pPr>
            <a:r>
              <a:rPr lang="en-US" dirty="0">
                <a:gradFill>
                  <a:gsLst>
                    <a:gs pos="0">
                      <a:schemeClr val="accent2"/>
                    </a:gs>
                    <a:gs pos="100000">
                      <a:schemeClr val="accent3"/>
                    </a:gs>
                  </a:gsLst>
                  <a:lin ang="1800000" scaled="0"/>
                </a:gradFill>
              </a:rPr>
              <a:t>Unlock secure productivity</a:t>
            </a:r>
          </a:p>
        </p:txBody>
      </p:sp>
      <p:sp>
        <p:nvSpPr>
          <p:cNvPr id="3" name="Text Placeholder 2">
            <a:extLst>
              <a:ext uri="{FF2B5EF4-FFF2-40B4-BE49-F238E27FC236}">
                <a16:creationId xmlns:a16="http://schemas.microsoft.com/office/drawing/2014/main" id="{3B710A3C-E57C-94D9-733E-79FC60762081}"/>
              </a:ext>
            </a:extLst>
          </p:cNvPr>
          <p:cNvSpPr>
            <a:spLocks noGrp="1"/>
          </p:cNvSpPr>
          <p:nvPr>
            <p:ph type="body" sz="quarter" idx="12"/>
          </p:nvPr>
        </p:nvSpPr>
        <p:spPr>
          <a:xfrm>
            <a:off x="584200" y="4327537"/>
            <a:ext cx="3895344" cy="738664"/>
          </a:xfrm>
        </p:spPr>
        <p:txBody>
          <a:bodyPr vert="horz" wrap="square" lIns="0" tIns="0" rIns="0" bIns="0" rtlCol="0" anchor="t">
            <a:spAutoFit/>
          </a:bodyPr>
          <a:lstStyle/>
          <a:p>
            <a:r>
              <a:rPr lang="en-US" sz="2400" dirty="0">
                <a:cs typeface="Segoe UI"/>
              </a:rPr>
              <a:t>Enable AI-ready enterprise tools with Microsoft 365</a:t>
            </a:r>
          </a:p>
        </p:txBody>
      </p:sp>
      <p:grpSp>
        <p:nvGrpSpPr>
          <p:cNvPr id="24" name="Group 23">
            <a:extLst>
              <a:ext uri="{FF2B5EF4-FFF2-40B4-BE49-F238E27FC236}">
                <a16:creationId xmlns:a16="http://schemas.microsoft.com/office/drawing/2014/main" id="{E7D0FC3B-0947-D15E-BEA2-1932B6C82425}"/>
              </a:ext>
              <a:ext uri="{C183D7F6-B498-43B3-948B-1728B52AA6E4}">
                <adec:decorative xmlns:adec="http://schemas.microsoft.com/office/drawing/2017/decorative" val="1"/>
              </a:ext>
            </a:extLst>
          </p:cNvPr>
          <p:cNvGrpSpPr/>
          <p:nvPr/>
        </p:nvGrpSpPr>
        <p:grpSpPr>
          <a:xfrm>
            <a:off x="-6498336" y="0"/>
            <a:ext cx="5486400" cy="6858000"/>
            <a:chOff x="6705600" y="0"/>
            <a:chExt cx="5486400" cy="6858000"/>
          </a:xfrm>
        </p:grpSpPr>
        <p:sp>
          <p:nvSpPr>
            <p:cNvPr id="25" name="Rectangle 24">
              <a:extLst>
                <a:ext uri="{FF2B5EF4-FFF2-40B4-BE49-F238E27FC236}">
                  <a16:creationId xmlns:a16="http://schemas.microsoft.com/office/drawing/2014/main" id="{24470ACC-A953-6A9C-74CD-6CFA4DF1CE51}"/>
                </a:ext>
              </a:extLst>
            </p:cNvPr>
            <p:cNvSpPr>
              <a:spLocks/>
            </p:cNvSpPr>
            <p:nvPr/>
          </p:nvSpPr>
          <p:spPr bwMode="auto">
            <a:xfrm>
              <a:off x="6705600" y="0"/>
              <a:ext cx="5486400" cy="6858000"/>
            </a:xfrm>
            <a:prstGeom prst="rect">
              <a:avLst/>
            </a:prstGeom>
            <a:solidFill>
              <a:srgbClr val="FFFFFF"/>
            </a:solidFill>
            <a:ln w="9525" cap="flat" cmpd="sng" algn="ctr">
              <a:noFill/>
              <a:prstDash val="solid"/>
              <a:headEnd type="none" w="med" len="med"/>
              <a:tailEnd type="none" w="med" len="med"/>
            </a:ln>
            <a:effectLst>
              <a:outerShdw blurRad="101600" algn="ctr" rotWithShape="0">
                <a:prstClr val="black">
                  <a:alpha val="15000"/>
                </a:prstClr>
              </a:outerShdw>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defTabSz="932472"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dirty="0" err="1">
                <a:ln>
                  <a:noFill/>
                </a:ln>
                <a:solidFill>
                  <a:srgbClr val="FFFFFF"/>
                </a:solidFill>
                <a:effectLst/>
                <a:uLnTx/>
                <a:uFillTx/>
                <a:latin typeface="Segoe UI"/>
                <a:ea typeface="Segoe UI" pitchFamily="34" charset="0"/>
                <a:cs typeface="Segoe UI" pitchFamily="34" charset="0"/>
              </a:endParaRPr>
            </a:p>
          </p:txBody>
        </p:sp>
        <p:sp>
          <p:nvSpPr>
            <p:cNvPr id="26" name="TextBox 25">
              <a:extLst>
                <a:ext uri="{FF2B5EF4-FFF2-40B4-BE49-F238E27FC236}">
                  <a16:creationId xmlns:a16="http://schemas.microsoft.com/office/drawing/2014/main" id="{06D8738E-D721-54CA-277D-616B152A907C}"/>
                </a:ext>
              </a:extLst>
            </p:cNvPr>
            <p:cNvSpPr txBox="1"/>
            <p:nvPr/>
          </p:nvSpPr>
          <p:spPr>
            <a:xfrm>
              <a:off x="7162801" y="457200"/>
              <a:ext cx="4572000" cy="338554"/>
            </a:xfrm>
            <a:prstGeom prst="rect">
              <a:avLst/>
            </a:prstGeom>
            <a:noFill/>
          </p:spPr>
          <p:txBody>
            <a:bodyPr wrap="square" lIns="0" tIns="0" rIns="0" bIns="0" rtlCol="0">
              <a:spAutoFit/>
            </a:bodyPr>
            <a:lstStyle/>
            <a:p>
              <a:pPr marL="0" marR="0" lvl="0" indent="0" defTabSz="526643" eaLnBrk="1" fontAlgn="auto" latinLnBrk="0" hangingPunct="1">
                <a:lnSpc>
                  <a:spcPct val="100000"/>
                </a:lnSpc>
                <a:spcBef>
                  <a:spcPts val="0"/>
                </a:spcBef>
                <a:spcAft>
                  <a:spcPts val="0"/>
                </a:spcAft>
                <a:buClrTx/>
                <a:buSzTx/>
                <a:buFontTx/>
                <a:buNone/>
                <a:tabLst/>
                <a:defRPr/>
              </a:pPr>
              <a:r>
                <a:rPr kumimoji="0" lang="en-US" sz="1100" b="0" i="0" u="none" strike="noStrike" kern="0" cap="none" spc="0" normalizeH="0" baseline="0" noProof="0" dirty="0">
                  <a:ln>
                    <a:noFill/>
                  </a:ln>
                  <a:solidFill>
                    <a:srgbClr val="000000"/>
                  </a:solidFill>
                  <a:effectLst/>
                  <a:uLnTx/>
                  <a:uFillTx/>
                  <a:latin typeface="Segoe UI Semibold"/>
                </a:rPr>
                <a:t>Use this PowerPoint deck as a template to create a custom eBook for your brand by adding your logo, fonts, colors, and content.</a:t>
              </a:r>
            </a:p>
          </p:txBody>
        </p:sp>
        <p:sp>
          <p:nvSpPr>
            <p:cNvPr id="27" name="TextBox 26">
              <a:extLst>
                <a:ext uri="{FF2B5EF4-FFF2-40B4-BE49-F238E27FC236}">
                  <a16:creationId xmlns:a16="http://schemas.microsoft.com/office/drawing/2014/main" id="{95349892-7DC6-BF83-839B-DF68D201FBE9}"/>
                </a:ext>
              </a:extLst>
            </p:cNvPr>
            <p:cNvSpPr txBox="1"/>
            <p:nvPr/>
          </p:nvSpPr>
          <p:spPr>
            <a:xfrm>
              <a:off x="7157401" y="1022958"/>
              <a:ext cx="4572000" cy="492443"/>
            </a:xfrm>
            <a:prstGeom prst="rect">
              <a:avLst/>
            </a:prstGeom>
            <a:solidFill>
              <a:srgbClr val="FFFF00"/>
            </a:solidFill>
          </p:spPr>
          <p:txBody>
            <a:bodyPr wrap="square" lIns="137160" tIns="91440" rIns="137160" bIns="91440" rtlCol="0">
              <a:spAutoFit/>
            </a:bodyPr>
            <a:lstStyle/>
            <a:p>
              <a:pPr marL="0" marR="0" lvl="0" indent="0" defTabSz="457171"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a:ln>
                    <a:noFill/>
                  </a:ln>
                  <a:solidFill>
                    <a:prstClr val="black"/>
                  </a:solidFill>
                  <a:effectLst/>
                  <a:uLnTx/>
                  <a:uFillTx/>
                  <a:latin typeface="Segoe UI"/>
                  <a:cs typeface="Segoe UI" panose="020B0502040204020203" pitchFamily="34" charset="0"/>
                </a:rPr>
                <a:t>Highlights in the template indicate the areas where text or graphics</a:t>
              </a:r>
              <a:br>
                <a:rPr kumimoji="0" lang="en-US" sz="1000" b="0" i="0" u="none" strike="noStrike" kern="0" cap="none" spc="0" normalizeH="0" baseline="0" noProof="0" dirty="0">
                  <a:ln>
                    <a:noFill/>
                  </a:ln>
                  <a:solidFill>
                    <a:prstClr val="black"/>
                  </a:solidFill>
                  <a:effectLst/>
                  <a:uLnTx/>
                  <a:uFillTx/>
                  <a:latin typeface="Segoe UI"/>
                  <a:cs typeface="Segoe UI" panose="020B0502040204020203" pitchFamily="34" charset="0"/>
                </a:rPr>
              </a:br>
              <a:r>
                <a:rPr kumimoji="0" lang="en-US" sz="1000" b="0" i="0" u="none" strike="noStrike" kern="0" cap="none" spc="0" normalizeH="0" baseline="0" noProof="0" dirty="0">
                  <a:ln>
                    <a:noFill/>
                  </a:ln>
                  <a:solidFill>
                    <a:prstClr val="black"/>
                  </a:solidFill>
                  <a:effectLst/>
                  <a:uLnTx/>
                  <a:uFillTx/>
                  <a:latin typeface="Segoe UI"/>
                  <a:cs typeface="Segoe UI" panose="020B0502040204020203" pitchFamily="34" charset="0"/>
                </a:rPr>
                <a:t>should be customized for your brand.</a:t>
              </a:r>
            </a:p>
          </p:txBody>
        </p:sp>
        <p:sp>
          <p:nvSpPr>
            <p:cNvPr id="28" name="Rectangle 27">
              <a:extLst>
                <a:ext uri="{FF2B5EF4-FFF2-40B4-BE49-F238E27FC236}">
                  <a16:creationId xmlns:a16="http://schemas.microsoft.com/office/drawing/2014/main" id="{B4BEDE03-0C51-2352-7D80-B9986B55BDF0}"/>
                </a:ext>
              </a:extLst>
            </p:cNvPr>
            <p:cNvSpPr>
              <a:spLocks noChangeAspect="1"/>
            </p:cNvSpPr>
            <p:nvPr/>
          </p:nvSpPr>
          <p:spPr bwMode="auto">
            <a:xfrm>
              <a:off x="7162481" y="1738506"/>
              <a:ext cx="228600" cy="228600"/>
            </a:xfrm>
            <a:prstGeom prst="rect">
              <a:avLst/>
            </a:prstGeom>
            <a:solidFill>
              <a:srgbClr val="000000"/>
            </a:solidFill>
            <a:ln w="9525" cap="flat" cmpd="sng" algn="ctr">
              <a:noFill/>
              <a:prstDash val="solid"/>
              <a:headEnd type="none" w="med" len="med"/>
              <a:tailEnd type="none" w="med" len="med"/>
            </a:ln>
            <a:effectLst/>
          </p:spPr>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marL="0" marR="0" lvl="0" indent="0" algn="ctr" defTabSz="932414" eaLnBrk="1" fontAlgn="base" latinLnBrk="0" hangingPunct="1">
                <a:lnSpc>
                  <a:spcPct val="100000"/>
                </a:lnSpc>
                <a:spcBef>
                  <a:spcPct val="0"/>
                </a:spcBef>
                <a:spcAft>
                  <a:spcPct val="0"/>
                </a:spcAft>
                <a:buClrTx/>
                <a:buSzTx/>
                <a:buFontTx/>
                <a:buNone/>
                <a:tabLst/>
                <a:defRPr/>
              </a:pPr>
              <a:r>
                <a:rPr kumimoji="0" lang="en-US" sz="1200" b="0" i="0" u="none" strike="noStrike" kern="0" cap="none" spc="0" normalizeH="0" baseline="0" noProof="0" dirty="0">
                  <a:ln>
                    <a:noFill/>
                  </a:ln>
                  <a:solidFill>
                    <a:srgbClr val="FFFFFF"/>
                  </a:solidFill>
                  <a:effectLst/>
                  <a:uLnTx/>
                  <a:uFillTx/>
                  <a:latin typeface="Segoe UI Semibold"/>
                  <a:ea typeface="Segoe UI" pitchFamily="34" charset="0"/>
                  <a:cs typeface="Segoe UI" pitchFamily="34" charset="0"/>
                </a:rPr>
                <a:t>1</a:t>
              </a:r>
            </a:p>
          </p:txBody>
        </p:sp>
        <p:sp>
          <p:nvSpPr>
            <p:cNvPr id="29" name="TextBox 28">
              <a:extLst>
                <a:ext uri="{FF2B5EF4-FFF2-40B4-BE49-F238E27FC236}">
                  <a16:creationId xmlns:a16="http://schemas.microsoft.com/office/drawing/2014/main" id="{B001B0BF-38B1-33B7-8476-08F69C42E87E}"/>
                </a:ext>
              </a:extLst>
            </p:cNvPr>
            <p:cNvSpPr txBox="1"/>
            <p:nvPr/>
          </p:nvSpPr>
          <p:spPr>
            <a:xfrm>
              <a:off x="7391084" y="1783559"/>
              <a:ext cx="4343719" cy="138499"/>
            </a:xfrm>
            <a:prstGeom prst="rect">
              <a:avLst/>
            </a:prstGeom>
            <a:noFill/>
          </p:spPr>
          <p:txBody>
            <a:bodyPr wrap="square" lIns="91440" tIns="0" rIns="0" bIns="0" rtlCol="0">
              <a:spAutoFit/>
            </a:bodyPr>
            <a:lstStyle/>
            <a:p>
              <a:pPr marL="0" marR="0" lvl="0" indent="0" defTabSz="526643" eaLnBrk="1" fontAlgn="auto" latinLnBrk="0" hangingPunct="1">
                <a:lnSpc>
                  <a:spcPct val="100000"/>
                </a:lnSpc>
                <a:spcBef>
                  <a:spcPts val="0"/>
                </a:spcBef>
                <a:spcAft>
                  <a:spcPts val="0"/>
                </a:spcAft>
                <a:buClrTx/>
                <a:buSzTx/>
                <a:buFontTx/>
                <a:buNone/>
                <a:tabLst/>
                <a:defRPr/>
              </a:pPr>
              <a:r>
                <a:rPr kumimoji="0" lang="en-US" sz="900" b="0" i="0" u="none" strike="noStrike" kern="0" cap="none" spc="0" normalizeH="0" baseline="0" noProof="0" dirty="0">
                  <a:ln>
                    <a:noFill/>
                  </a:ln>
                  <a:solidFill>
                    <a:srgbClr val="000000"/>
                  </a:solidFill>
                  <a:effectLst/>
                  <a:uLnTx/>
                  <a:uFillTx/>
                  <a:latin typeface="Segoe UI"/>
                </a:rPr>
                <a:t>Customize your brand fonts and colors in the Slide Master</a:t>
              </a:r>
            </a:p>
          </p:txBody>
        </p:sp>
        <p:pic>
          <p:nvPicPr>
            <p:cNvPr id="30" name="Picture 29" descr="Graphical user interface, application, Word&#10;&#10;Description automatically generated">
              <a:extLst>
                <a:ext uri="{FF2B5EF4-FFF2-40B4-BE49-F238E27FC236}">
                  <a16:creationId xmlns:a16="http://schemas.microsoft.com/office/drawing/2014/main" id="{7BEECA31-4E4F-0470-9388-53B62514F42B}"/>
                </a:ext>
              </a:extLst>
            </p:cNvPr>
            <p:cNvPicPr>
              <a:picLocks noChangeAspect="1"/>
            </p:cNvPicPr>
            <p:nvPr/>
          </p:nvPicPr>
          <p:blipFill>
            <a:blip r:embed="rId4"/>
            <a:stretch>
              <a:fillRect/>
            </a:stretch>
          </p:blipFill>
          <p:spPr>
            <a:xfrm>
              <a:off x="7157404" y="2190213"/>
              <a:ext cx="2542013" cy="408638"/>
            </a:xfrm>
            <a:prstGeom prst="roundRect">
              <a:avLst>
                <a:gd name="adj" fmla="val 8424"/>
              </a:avLst>
            </a:prstGeom>
            <a:ln w="25400">
              <a:solidFill>
                <a:srgbClr val="FFFFFF"/>
              </a:solidFill>
            </a:ln>
            <a:effectLst>
              <a:outerShdw blurRad="101600" algn="ctr" rotWithShape="0">
                <a:prstClr val="black">
                  <a:alpha val="15000"/>
                </a:prstClr>
              </a:outerShdw>
            </a:effectLst>
          </p:spPr>
        </p:pic>
        <p:pic>
          <p:nvPicPr>
            <p:cNvPr id="31" name="Picture 30" descr="Graphical user interface, text, application, email&#10;&#10;Description automatically generated">
              <a:extLst>
                <a:ext uri="{FF2B5EF4-FFF2-40B4-BE49-F238E27FC236}">
                  <a16:creationId xmlns:a16="http://schemas.microsoft.com/office/drawing/2014/main" id="{D5EC6238-B504-DFF9-0842-B9B45B84116F}"/>
                </a:ext>
              </a:extLst>
            </p:cNvPr>
            <p:cNvPicPr>
              <a:picLocks noChangeAspect="1"/>
            </p:cNvPicPr>
            <p:nvPr/>
          </p:nvPicPr>
          <p:blipFill>
            <a:blip r:embed="rId5"/>
            <a:stretch>
              <a:fillRect/>
            </a:stretch>
          </p:blipFill>
          <p:spPr>
            <a:xfrm>
              <a:off x="8496990" y="2730802"/>
              <a:ext cx="1202427" cy="710525"/>
            </a:xfrm>
            <a:prstGeom prst="roundRect">
              <a:avLst>
                <a:gd name="adj" fmla="val 4602"/>
              </a:avLst>
            </a:prstGeom>
            <a:ln w="25400">
              <a:solidFill>
                <a:srgbClr val="FFFFFF"/>
              </a:solidFill>
            </a:ln>
            <a:effectLst>
              <a:outerShdw blurRad="101600" algn="ctr" rotWithShape="0">
                <a:prstClr val="black">
                  <a:alpha val="15000"/>
                </a:prstClr>
              </a:outerShdw>
            </a:effectLst>
          </p:spPr>
        </p:pic>
        <p:pic>
          <p:nvPicPr>
            <p:cNvPr id="32" name="Picture 31" descr="Graphical user interface, application&#10;&#10;Description automatically generated">
              <a:extLst>
                <a:ext uri="{FF2B5EF4-FFF2-40B4-BE49-F238E27FC236}">
                  <a16:creationId xmlns:a16="http://schemas.microsoft.com/office/drawing/2014/main" id="{B3B0DEC7-782F-C1F1-BA18-3FD05F77D1AC}"/>
                </a:ext>
              </a:extLst>
            </p:cNvPr>
            <p:cNvPicPr>
              <a:picLocks noChangeAspect="1"/>
            </p:cNvPicPr>
            <p:nvPr/>
          </p:nvPicPr>
          <p:blipFill>
            <a:blip r:embed="rId6"/>
            <a:srcRect b="2735"/>
            <a:stretch/>
          </p:blipFill>
          <p:spPr>
            <a:xfrm>
              <a:off x="7157403" y="2730802"/>
              <a:ext cx="1202427" cy="709605"/>
            </a:xfrm>
            <a:prstGeom prst="roundRect">
              <a:avLst>
                <a:gd name="adj" fmla="val 6824"/>
              </a:avLst>
            </a:prstGeom>
            <a:ln w="25400">
              <a:solidFill>
                <a:srgbClr val="FFFFFF"/>
              </a:solidFill>
            </a:ln>
            <a:effectLst>
              <a:outerShdw blurRad="101600" algn="ctr" rotWithShape="0">
                <a:prstClr val="black">
                  <a:alpha val="15000"/>
                </a:prstClr>
              </a:outerShdw>
            </a:effectLst>
          </p:spPr>
        </p:pic>
        <p:sp>
          <p:nvSpPr>
            <p:cNvPr id="33" name="Rectangle 32">
              <a:extLst>
                <a:ext uri="{FF2B5EF4-FFF2-40B4-BE49-F238E27FC236}">
                  <a16:creationId xmlns:a16="http://schemas.microsoft.com/office/drawing/2014/main" id="{106AC883-0854-8409-620E-14F21256EA80}"/>
                </a:ext>
              </a:extLst>
            </p:cNvPr>
            <p:cNvSpPr>
              <a:spLocks noChangeAspect="1"/>
            </p:cNvSpPr>
            <p:nvPr/>
          </p:nvSpPr>
          <p:spPr bwMode="auto">
            <a:xfrm>
              <a:off x="7162481" y="3674300"/>
              <a:ext cx="228600" cy="228600"/>
            </a:xfrm>
            <a:prstGeom prst="rect">
              <a:avLst/>
            </a:prstGeom>
            <a:solidFill>
              <a:srgbClr val="000000"/>
            </a:solidFill>
            <a:ln w="9525" cap="flat" cmpd="sng" algn="ctr">
              <a:noFill/>
              <a:prstDash val="solid"/>
              <a:headEnd type="none" w="med" len="med"/>
              <a:tailEnd type="none" w="med" len="med"/>
            </a:ln>
            <a:effectLst/>
          </p:spPr>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marL="0" marR="0" lvl="0" indent="0" algn="ctr" defTabSz="932414" eaLnBrk="1" fontAlgn="base" latinLnBrk="0" hangingPunct="1">
                <a:lnSpc>
                  <a:spcPct val="100000"/>
                </a:lnSpc>
                <a:spcBef>
                  <a:spcPct val="0"/>
                </a:spcBef>
                <a:spcAft>
                  <a:spcPct val="0"/>
                </a:spcAft>
                <a:buClrTx/>
                <a:buSzTx/>
                <a:buFontTx/>
                <a:buNone/>
                <a:tabLst/>
                <a:defRPr/>
              </a:pPr>
              <a:r>
                <a:rPr kumimoji="0" lang="en-US" sz="1200" b="0" i="0" u="none" strike="noStrike" kern="0" cap="none" spc="0" normalizeH="0" baseline="0" noProof="0" dirty="0">
                  <a:ln>
                    <a:noFill/>
                  </a:ln>
                  <a:solidFill>
                    <a:srgbClr val="FFFFFF"/>
                  </a:solidFill>
                  <a:effectLst/>
                  <a:uLnTx/>
                  <a:uFillTx/>
                  <a:latin typeface="Segoe UI Semibold"/>
                  <a:ea typeface="Segoe UI" pitchFamily="34" charset="0"/>
                  <a:cs typeface="Segoe UI" pitchFamily="34" charset="0"/>
                </a:rPr>
                <a:t>2</a:t>
              </a:r>
            </a:p>
          </p:txBody>
        </p:sp>
        <p:sp>
          <p:nvSpPr>
            <p:cNvPr id="34" name="TextBox 33">
              <a:extLst>
                <a:ext uri="{FF2B5EF4-FFF2-40B4-BE49-F238E27FC236}">
                  <a16:creationId xmlns:a16="http://schemas.microsoft.com/office/drawing/2014/main" id="{2F21BB1B-203C-7318-DAE5-F4555430B5A3}"/>
                </a:ext>
              </a:extLst>
            </p:cNvPr>
            <p:cNvSpPr txBox="1"/>
            <p:nvPr/>
          </p:nvSpPr>
          <p:spPr>
            <a:xfrm>
              <a:off x="7391084" y="3674299"/>
              <a:ext cx="4343719" cy="415498"/>
            </a:xfrm>
            <a:prstGeom prst="rect">
              <a:avLst/>
            </a:prstGeom>
            <a:noFill/>
          </p:spPr>
          <p:txBody>
            <a:bodyPr wrap="square" lIns="91440" tIns="0" rIns="0" bIns="0" rtlCol="0">
              <a:spAutoFit/>
            </a:bodyPr>
            <a:lstStyle/>
            <a:p>
              <a:pPr marL="0" marR="0" lvl="0" indent="0" defTabSz="526643"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a:ln>
                    <a:noFill/>
                  </a:ln>
                  <a:solidFill>
                    <a:srgbClr val="000000"/>
                  </a:solidFill>
                  <a:effectLst/>
                  <a:uLnTx/>
                  <a:uFillTx/>
                  <a:latin typeface="Segoe UI"/>
                </a:rPr>
                <a:t>Update the highlighted text with your brand-specific copy</a:t>
              </a:r>
              <a:r>
                <a:rPr kumimoji="0" lang="en-US" sz="900" b="0" i="0" u="none" strike="noStrike" kern="0" cap="none" spc="0" normalizeH="0" baseline="0" noProof="0" dirty="0">
                  <a:ln>
                    <a:noFill/>
                  </a:ln>
                  <a:solidFill>
                    <a:srgbClr val="000000"/>
                  </a:solidFill>
                  <a:effectLst/>
                  <a:uLnTx/>
                  <a:uFillTx/>
                  <a:latin typeface="Segoe UI"/>
                </a:rPr>
                <a:t>. Match the surrounding type color </a:t>
              </a:r>
              <a:r>
                <a:rPr kumimoji="0" lang="en-US" sz="900" b="1" i="0" u="none" strike="noStrike" kern="0" cap="none" spc="0" normalizeH="0" baseline="0" noProof="0" dirty="0">
                  <a:ln>
                    <a:noFill/>
                  </a:ln>
                  <a:solidFill>
                    <a:srgbClr val="000000"/>
                  </a:solidFill>
                  <a:effectLst/>
                  <a:uLnTx/>
                  <a:uFillTx/>
                  <a:latin typeface="Segoe UI"/>
                </a:rPr>
                <a:t>by removing the highlight treatment</a:t>
              </a:r>
              <a:r>
                <a:rPr kumimoji="0" lang="en-US" sz="900" b="0" i="0" u="none" strike="noStrike" kern="0" cap="none" spc="0" normalizeH="0" baseline="0" noProof="0" dirty="0">
                  <a:ln>
                    <a:noFill/>
                  </a:ln>
                  <a:solidFill>
                    <a:srgbClr val="000000"/>
                  </a:solidFill>
                  <a:effectLst/>
                  <a:uLnTx/>
                  <a:uFillTx/>
                  <a:latin typeface="Segoe UI"/>
                </a:rPr>
                <a:t>. Adjust the size and display of your fonts to fit the template</a:t>
              </a:r>
            </a:p>
          </p:txBody>
        </p:sp>
        <p:sp>
          <p:nvSpPr>
            <p:cNvPr id="35" name="Rectangle 34">
              <a:extLst>
                <a:ext uri="{FF2B5EF4-FFF2-40B4-BE49-F238E27FC236}">
                  <a16:creationId xmlns:a16="http://schemas.microsoft.com/office/drawing/2014/main" id="{57A46C13-3A41-1106-9588-EEC89367EDD1}"/>
                </a:ext>
              </a:extLst>
            </p:cNvPr>
            <p:cNvSpPr>
              <a:spLocks noChangeAspect="1"/>
            </p:cNvSpPr>
            <p:nvPr/>
          </p:nvSpPr>
          <p:spPr bwMode="auto">
            <a:xfrm>
              <a:off x="7162481" y="4308103"/>
              <a:ext cx="228600" cy="228600"/>
            </a:xfrm>
            <a:prstGeom prst="rect">
              <a:avLst/>
            </a:prstGeom>
            <a:solidFill>
              <a:srgbClr val="000000"/>
            </a:solidFill>
            <a:ln w="9525" cap="flat" cmpd="sng" algn="ctr">
              <a:noFill/>
              <a:prstDash val="solid"/>
              <a:headEnd type="none" w="med" len="med"/>
              <a:tailEnd type="none" w="med" len="med"/>
            </a:ln>
            <a:effectLst/>
          </p:spPr>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marL="0" marR="0" lvl="0" indent="0" algn="ctr" defTabSz="932414" eaLnBrk="1" fontAlgn="base" latinLnBrk="0" hangingPunct="1">
                <a:lnSpc>
                  <a:spcPct val="100000"/>
                </a:lnSpc>
                <a:spcBef>
                  <a:spcPct val="0"/>
                </a:spcBef>
                <a:spcAft>
                  <a:spcPct val="0"/>
                </a:spcAft>
                <a:buClrTx/>
                <a:buSzTx/>
                <a:buFontTx/>
                <a:buNone/>
                <a:tabLst/>
                <a:defRPr/>
              </a:pPr>
              <a:r>
                <a:rPr kumimoji="0" lang="en-US" sz="1200" b="0" i="0" u="none" strike="noStrike" kern="0" cap="none" spc="0" normalizeH="0" baseline="0" noProof="0" dirty="0">
                  <a:ln>
                    <a:noFill/>
                  </a:ln>
                  <a:solidFill>
                    <a:srgbClr val="FFFFFF"/>
                  </a:solidFill>
                  <a:effectLst/>
                  <a:uLnTx/>
                  <a:uFillTx/>
                  <a:latin typeface="Segoe UI Semibold"/>
                  <a:ea typeface="Segoe UI" pitchFamily="34" charset="0"/>
                  <a:cs typeface="Segoe UI" pitchFamily="34" charset="0"/>
                </a:rPr>
                <a:t>3</a:t>
              </a:r>
            </a:p>
          </p:txBody>
        </p:sp>
        <p:sp>
          <p:nvSpPr>
            <p:cNvPr id="36" name="TextBox 35">
              <a:extLst>
                <a:ext uri="{FF2B5EF4-FFF2-40B4-BE49-F238E27FC236}">
                  <a16:creationId xmlns:a16="http://schemas.microsoft.com/office/drawing/2014/main" id="{427BBA7F-EE3B-0C63-4C3A-5478972D1B0A}"/>
                </a:ext>
              </a:extLst>
            </p:cNvPr>
            <p:cNvSpPr txBox="1"/>
            <p:nvPr/>
          </p:nvSpPr>
          <p:spPr>
            <a:xfrm>
              <a:off x="7391084" y="4353157"/>
              <a:ext cx="4343719" cy="138499"/>
            </a:xfrm>
            <a:prstGeom prst="rect">
              <a:avLst/>
            </a:prstGeom>
            <a:noFill/>
          </p:spPr>
          <p:txBody>
            <a:bodyPr wrap="square" lIns="91440" tIns="0" rIns="0" bIns="0" rtlCol="0">
              <a:spAutoFit/>
            </a:bodyPr>
            <a:lstStyle/>
            <a:p>
              <a:pPr marL="0" marR="0" lvl="0" indent="0" defTabSz="526643"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a:ln>
                    <a:noFill/>
                  </a:ln>
                  <a:solidFill>
                    <a:srgbClr val="000000"/>
                  </a:solidFill>
                  <a:effectLst/>
                  <a:uLnTx/>
                  <a:uFillTx/>
                  <a:latin typeface="Segoe UI"/>
                </a:rPr>
                <a:t>Replace the placeholder logos with your custom logo.</a:t>
              </a:r>
            </a:p>
          </p:txBody>
        </p:sp>
        <p:sp>
          <p:nvSpPr>
            <p:cNvPr id="37" name="Rectangle 36">
              <a:extLst>
                <a:ext uri="{FF2B5EF4-FFF2-40B4-BE49-F238E27FC236}">
                  <a16:creationId xmlns:a16="http://schemas.microsoft.com/office/drawing/2014/main" id="{1269555E-F2B1-00E1-5315-961E0058499F}"/>
                </a:ext>
              </a:extLst>
            </p:cNvPr>
            <p:cNvSpPr>
              <a:spLocks noChangeAspect="1"/>
            </p:cNvSpPr>
            <p:nvPr/>
          </p:nvSpPr>
          <p:spPr bwMode="auto">
            <a:xfrm>
              <a:off x="7162481" y="4757092"/>
              <a:ext cx="228600" cy="228600"/>
            </a:xfrm>
            <a:prstGeom prst="rect">
              <a:avLst/>
            </a:prstGeom>
            <a:solidFill>
              <a:srgbClr val="000000"/>
            </a:solidFill>
            <a:ln w="9525" cap="flat" cmpd="sng" algn="ctr">
              <a:noFill/>
              <a:prstDash val="solid"/>
              <a:headEnd type="none" w="med" len="med"/>
              <a:tailEnd type="none" w="med" len="med"/>
            </a:ln>
            <a:effectLst/>
          </p:spPr>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marL="0" marR="0" lvl="0" indent="0" algn="ctr" defTabSz="932414" eaLnBrk="1" fontAlgn="base" latinLnBrk="0" hangingPunct="1">
                <a:lnSpc>
                  <a:spcPct val="100000"/>
                </a:lnSpc>
                <a:spcBef>
                  <a:spcPct val="0"/>
                </a:spcBef>
                <a:spcAft>
                  <a:spcPct val="0"/>
                </a:spcAft>
                <a:buClrTx/>
                <a:buSzTx/>
                <a:buFontTx/>
                <a:buNone/>
                <a:tabLst/>
                <a:defRPr/>
              </a:pPr>
              <a:r>
                <a:rPr kumimoji="0" lang="en-US" sz="1200" b="0" i="0" u="none" strike="noStrike" kern="0" cap="none" spc="0" normalizeH="0" baseline="0" noProof="0" dirty="0">
                  <a:ln>
                    <a:noFill/>
                  </a:ln>
                  <a:solidFill>
                    <a:srgbClr val="FFFFFF"/>
                  </a:solidFill>
                  <a:effectLst/>
                  <a:uLnTx/>
                  <a:uFillTx/>
                  <a:latin typeface="Segoe UI Semibold"/>
                  <a:ea typeface="Segoe UI" pitchFamily="34" charset="0"/>
                  <a:cs typeface="Segoe UI" pitchFamily="34" charset="0"/>
                </a:rPr>
                <a:t>4</a:t>
              </a:r>
            </a:p>
          </p:txBody>
        </p:sp>
        <p:sp>
          <p:nvSpPr>
            <p:cNvPr id="38" name="TextBox 37">
              <a:extLst>
                <a:ext uri="{FF2B5EF4-FFF2-40B4-BE49-F238E27FC236}">
                  <a16:creationId xmlns:a16="http://schemas.microsoft.com/office/drawing/2014/main" id="{7571EF11-E413-FB1A-A3C5-BB42728E3D62}"/>
                </a:ext>
              </a:extLst>
            </p:cNvPr>
            <p:cNvSpPr txBox="1"/>
            <p:nvPr/>
          </p:nvSpPr>
          <p:spPr>
            <a:xfrm>
              <a:off x="7391084" y="4757093"/>
              <a:ext cx="4343719" cy="600164"/>
            </a:xfrm>
            <a:prstGeom prst="rect">
              <a:avLst/>
            </a:prstGeom>
            <a:noFill/>
          </p:spPr>
          <p:txBody>
            <a:bodyPr wrap="square" lIns="91440" tIns="0" rIns="0" bIns="0" rtlCol="0">
              <a:spAutoFit/>
            </a:bodyPr>
            <a:lstStyle/>
            <a:p>
              <a:pPr marL="0" marR="0" lvl="0" indent="0" defTabSz="526643" eaLnBrk="1" fontAlgn="auto" latinLnBrk="0" hangingPunct="1">
                <a:lnSpc>
                  <a:spcPct val="100000"/>
                </a:lnSpc>
                <a:spcBef>
                  <a:spcPts val="0"/>
                </a:spcBef>
                <a:spcAft>
                  <a:spcPts val="600"/>
                </a:spcAft>
                <a:buClrTx/>
                <a:buSzTx/>
                <a:buFontTx/>
                <a:buNone/>
                <a:tabLst/>
                <a:defRPr/>
              </a:pPr>
              <a:r>
                <a:rPr kumimoji="0" lang="en-US" sz="900" b="1" i="0" u="none" strike="noStrike" kern="0" cap="none" spc="0" normalizeH="0" baseline="0" noProof="0" dirty="0">
                  <a:ln>
                    <a:noFill/>
                  </a:ln>
                  <a:solidFill>
                    <a:srgbClr val="000000"/>
                  </a:solidFill>
                  <a:effectLst/>
                  <a:uLnTx/>
                  <a:uFillTx/>
                  <a:latin typeface="Segoe UI"/>
                </a:rPr>
                <a:t>OPTIONAL: </a:t>
              </a:r>
              <a:r>
                <a:rPr kumimoji="0" lang="en-US" sz="900" b="0" i="0" u="none" strike="noStrike" kern="0" cap="none" spc="0" normalizeH="0" baseline="0" noProof="0" dirty="0">
                  <a:ln>
                    <a:noFill/>
                  </a:ln>
                  <a:solidFill>
                    <a:srgbClr val="000000"/>
                  </a:solidFill>
                  <a:effectLst/>
                  <a:uLnTx/>
                  <a:uFillTx/>
                  <a:latin typeface="Segoe UI"/>
                </a:rPr>
                <a:t>Replace template stock photography or icons with your own custom images if desired.</a:t>
              </a:r>
            </a:p>
            <a:p>
              <a:pPr marL="0" marR="0" lvl="0" indent="0" defTabSz="526643" eaLnBrk="1" fontAlgn="auto" latinLnBrk="0" hangingPunct="1">
                <a:lnSpc>
                  <a:spcPct val="100000"/>
                </a:lnSpc>
                <a:spcBef>
                  <a:spcPts val="0"/>
                </a:spcBef>
                <a:spcAft>
                  <a:spcPts val="600"/>
                </a:spcAft>
                <a:buClrTx/>
                <a:buSzTx/>
                <a:buFontTx/>
                <a:buNone/>
                <a:tabLst/>
                <a:defRPr/>
              </a:pPr>
              <a:r>
                <a:rPr kumimoji="0" lang="en-US" sz="800" b="0" i="1" u="none" strike="noStrike" kern="0" cap="none" spc="0" normalizeH="0" baseline="0" noProof="0" dirty="0">
                  <a:ln>
                    <a:noFill/>
                  </a:ln>
                  <a:solidFill>
                    <a:srgbClr val="000000"/>
                  </a:solidFill>
                  <a:effectLst/>
                  <a:uLnTx/>
                  <a:uFillTx/>
                  <a:latin typeface="Segoe UI"/>
                </a:rPr>
                <a:t>(Images or icons included in this template must not be used elsewhere or altered,</a:t>
              </a:r>
              <a:br>
                <a:rPr kumimoji="0" lang="en-US" sz="800" b="0" i="1" u="none" strike="noStrike" kern="0" cap="none" spc="0" normalizeH="0" baseline="0" noProof="0" dirty="0">
                  <a:ln>
                    <a:noFill/>
                  </a:ln>
                  <a:solidFill>
                    <a:srgbClr val="000000"/>
                  </a:solidFill>
                  <a:effectLst/>
                  <a:uLnTx/>
                  <a:uFillTx/>
                  <a:latin typeface="Segoe UI"/>
                </a:rPr>
              </a:br>
              <a:r>
                <a:rPr kumimoji="0" lang="en-US" sz="800" b="0" i="1" u="none" strike="noStrike" kern="0" cap="none" spc="0" normalizeH="0" baseline="0" noProof="0" dirty="0">
                  <a:ln>
                    <a:noFill/>
                  </a:ln>
                  <a:solidFill>
                    <a:srgbClr val="000000"/>
                  </a:solidFill>
                  <a:effectLst/>
                  <a:uLnTx/>
                  <a:uFillTx/>
                  <a:latin typeface="Segoe UI"/>
                </a:rPr>
                <a:t>they are licensed for use exclusively in this template.)</a:t>
              </a:r>
            </a:p>
          </p:txBody>
        </p:sp>
        <p:sp>
          <p:nvSpPr>
            <p:cNvPr id="39" name="Rectangle 38">
              <a:extLst>
                <a:ext uri="{FF2B5EF4-FFF2-40B4-BE49-F238E27FC236}">
                  <a16:creationId xmlns:a16="http://schemas.microsoft.com/office/drawing/2014/main" id="{843AD975-A002-CF95-F2E0-93D2CA6D6119}"/>
                </a:ext>
              </a:extLst>
            </p:cNvPr>
            <p:cNvSpPr>
              <a:spLocks noChangeAspect="1"/>
            </p:cNvSpPr>
            <p:nvPr/>
          </p:nvSpPr>
          <p:spPr bwMode="auto">
            <a:xfrm>
              <a:off x="7162481" y="5572036"/>
              <a:ext cx="228600" cy="228600"/>
            </a:xfrm>
            <a:prstGeom prst="rect">
              <a:avLst/>
            </a:prstGeom>
            <a:solidFill>
              <a:srgbClr val="000000"/>
            </a:solidFill>
            <a:ln w="9525" cap="flat" cmpd="sng" algn="ctr">
              <a:noFill/>
              <a:prstDash val="solid"/>
              <a:headEnd type="none" w="med" len="med"/>
              <a:tailEnd type="none" w="med" len="med"/>
            </a:ln>
            <a:effectLst/>
          </p:spPr>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marL="0" marR="0" lvl="0" indent="0" algn="ctr" defTabSz="932414" eaLnBrk="1" fontAlgn="base" latinLnBrk="0" hangingPunct="1">
                <a:lnSpc>
                  <a:spcPct val="100000"/>
                </a:lnSpc>
                <a:spcBef>
                  <a:spcPct val="0"/>
                </a:spcBef>
                <a:spcAft>
                  <a:spcPct val="0"/>
                </a:spcAft>
                <a:buClrTx/>
                <a:buSzTx/>
                <a:buFontTx/>
                <a:buNone/>
                <a:tabLst/>
                <a:defRPr/>
              </a:pPr>
              <a:r>
                <a:rPr kumimoji="0" lang="en-US" sz="1200" b="0" i="0" u="none" strike="noStrike" kern="0" cap="none" spc="0" normalizeH="0" baseline="0" noProof="0" dirty="0">
                  <a:ln>
                    <a:noFill/>
                  </a:ln>
                  <a:solidFill>
                    <a:srgbClr val="FFFFFF"/>
                  </a:solidFill>
                  <a:effectLst/>
                  <a:uLnTx/>
                  <a:uFillTx/>
                  <a:latin typeface="Segoe UI Semibold"/>
                  <a:ea typeface="Segoe UI" pitchFamily="34" charset="0"/>
                  <a:cs typeface="Segoe UI" pitchFamily="34" charset="0"/>
                </a:rPr>
                <a:t>5</a:t>
              </a:r>
            </a:p>
          </p:txBody>
        </p:sp>
        <p:sp>
          <p:nvSpPr>
            <p:cNvPr id="40" name="TextBox 39">
              <a:extLst>
                <a:ext uri="{FF2B5EF4-FFF2-40B4-BE49-F238E27FC236}">
                  <a16:creationId xmlns:a16="http://schemas.microsoft.com/office/drawing/2014/main" id="{729BD503-5DD4-784B-41BA-23D1A0E0A30F}"/>
                </a:ext>
              </a:extLst>
            </p:cNvPr>
            <p:cNvSpPr txBox="1"/>
            <p:nvPr/>
          </p:nvSpPr>
          <p:spPr>
            <a:xfrm>
              <a:off x="7391084" y="5572036"/>
              <a:ext cx="4343719" cy="415498"/>
            </a:xfrm>
            <a:prstGeom prst="rect">
              <a:avLst/>
            </a:prstGeom>
            <a:noFill/>
          </p:spPr>
          <p:txBody>
            <a:bodyPr wrap="square" lIns="91440" tIns="0" rIns="0" bIns="0" rtlCol="0">
              <a:spAutoFit/>
            </a:bodyPr>
            <a:lstStyle/>
            <a:p>
              <a:pPr marL="0" marR="0" lvl="0" indent="0" defTabSz="526643" eaLnBrk="1" fontAlgn="auto" latinLnBrk="0" hangingPunct="1">
                <a:lnSpc>
                  <a:spcPct val="100000"/>
                </a:lnSpc>
                <a:spcBef>
                  <a:spcPts val="0"/>
                </a:spcBef>
                <a:spcAft>
                  <a:spcPts val="600"/>
                </a:spcAft>
                <a:buClrTx/>
                <a:buSzTx/>
                <a:buFontTx/>
                <a:buNone/>
                <a:tabLst/>
                <a:defRPr/>
              </a:pPr>
              <a:r>
                <a:rPr kumimoji="0" lang="en-US" sz="900" b="1" i="0" u="none" strike="noStrike" kern="0" cap="none" spc="0" normalizeH="0" baseline="0" noProof="0" dirty="0">
                  <a:ln>
                    <a:noFill/>
                  </a:ln>
                  <a:solidFill>
                    <a:srgbClr val="000000"/>
                  </a:solidFill>
                  <a:effectLst/>
                  <a:uLnTx/>
                  <a:uFillTx/>
                  <a:latin typeface="Segoe UI"/>
                </a:rPr>
                <a:t>Save your final art. </a:t>
              </a:r>
              <a:r>
                <a:rPr kumimoji="0" lang="en-US" sz="900" b="0" i="0" u="none" strike="noStrike" kern="0" cap="none" spc="0" normalizeH="0" baseline="0" noProof="0" dirty="0">
                  <a:ln>
                    <a:noFill/>
                  </a:ln>
                  <a:solidFill>
                    <a:srgbClr val="000000"/>
                  </a:solidFill>
                  <a:effectLst/>
                  <a:uLnTx/>
                  <a:uFillTx/>
                  <a:latin typeface="Segoe UI"/>
                </a:rPr>
                <a:t>Name your file and choose the file destination. Delete the off-slide instructions and any remaining highlighting and use the </a:t>
              </a:r>
              <a:r>
                <a:rPr kumimoji="0" lang="en-US" sz="900" b="1" i="0" u="none" strike="noStrike" kern="0" cap="none" spc="0" normalizeH="0" baseline="0" noProof="0" dirty="0">
                  <a:ln>
                    <a:noFill/>
                  </a:ln>
                  <a:solidFill>
                    <a:srgbClr val="000000"/>
                  </a:solidFill>
                  <a:effectLst/>
                  <a:uLnTx/>
                  <a:uFillTx/>
                  <a:latin typeface="Segoe UI"/>
                </a:rPr>
                <a:t>File</a:t>
              </a:r>
              <a:r>
                <a:rPr kumimoji="0" lang="en-US" sz="900" b="0" i="0" u="none" strike="noStrike" kern="0" cap="none" spc="0" normalizeH="0" baseline="0" noProof="0" dirty="0">
                  <a:ln>
                    <a:noFill/>
                  </a:ln>
                  <a:solidFill>
                    <a:srgbClr val="000000"/>
                  </a:solidFill>
                  <a:effectLst/>
                  <a:uLnTx/>
                  <a:uFillTx/>
                  <a:latin typeface="Segoe UI"/>
                </a:rPr>
                <a:t> pulldown menu to select </a:t>
              </a:r>
              <a:r>
                <a:rPr kumimoji="0" lang="en-US" sz="900" b="1" i="0" u="none" strike="noStrike" kern="0" cap="none" spc="0" normalizeH="0" baseline="0" noProof="0" dirty="0">
                  <a:ln>
                    <a:noFill/>
                  </a:ln>
                  <a:solidFill>
                    <a:srgbClr val="000000"/>
                  </a:solidFill>
                  <a:effectLst/>
                  <a:uLnTx/>
                  <a:uFillTx/>
                  <a:latin typeface="Segoe UI"/>
                </a:rPr>
                <a:t>Export</a:t>
              </a:r>
              <a:r>
                <a:rPr kumimoji="0" lang="en-US" sz="900" b="0" i="0" u="none" strike="noStrike" kern="0" cap="none" spc="0" normalizeH="0" baseline="0" noProof="0" dirty="0">
                  <a:ln>
                    <a:noFill/>
                  </a:ln>
                  <a:solidFill>
                    <a:srgbClr val="000000"/>
                  </a:solidFill>
                  <a:effectLst/>
                  <a:uLnTx/>
                  <a:uFillTx/>
                  <a:latin typeface="Segoe UI"/>
                </a:rPr>
                <a:t> to save as a </a:t>
              </a:r>
              <a:r>
                <a:rPr kumimoji="0" lang="en-US" sz="900" b="1" i="0" u="none" strike="noStrike" kern="0" cap="none" spc="0" normalizeH="0" baseline="0" noProof="0" dirty="0">
                  <a:ln>
                    <a:noFill/>
                  </a:ln>
                  <a:solidFill>
                    <a:srgbClr val="000000"/>
                  </a:solidFill>
                  <a:effectLst/>
                  <a:uLnTx/>
                  <a:uFillTx/>
                  <a:latin typeface="Segoe UI"/>
                </a:rPr>
                <a:t>PDF</a:t>
              </a:r>
              <a:r>
                <a:rPr kumimoji="0" lang="en-US" sz="900" b="0" i="0" u="none" strike="noStrike" kern="0" cap="none" spc="0" normalizeH="0" baseline="0" noProof="0" dirty="0">
                  <a:ln>
                    <a:noFill/>
                  </a:ln>
                  <a:solidFill>
                    <a:srgbClr val="000000"/>
                  </a:solidFill>
                  <a:effectLst/>
                  <a:uLnTx/>
                  <a:uFillTx/>
                  <a:latin typeface="Segoe UI"/>
                </a:rPr>
                <a:t>. </a:t>
              </a:r>
            </a:p>
          </p:txBody>
        </p:sp>
        <p:pic>
          <p:nvPicPr>
            <p:cNvPr id="41" name="Picture 40">
              <a:extLst>
                <a:ext uri="{FF2B5EF4-FFF2-40B4-BE49-F238E27FC236}">
                  <a16:creationId xmlns:a16="http://schemas.microsoft.com/office/drawing/2014/main" id="{69BB1CF4-9904-4FCA-0F1B-7BF0B413B800}"/>
                </a:ext>
              </a:extLst>
            </p:cNvPr>
            <p:cNvPicPr>
              <a:picLocks noChangeAspect="1"/>
            </p:cNvPicPr>
            <p:nvPr/>
          </p:nvPicPr>
          <p:blipFill>
            <a:blip r:embed="rId7"/>
            <a:srcRect b="7973"/>
            <a:stretch/>
          </p:blipFill>
          <p:spPr>
            <a:xfrm>
              <a:off x="7157401" y="6200140"/>
              <a:ext cx="1663830" cy="228600"/>
            </a:xfrm>
            <a:prstGeom prst="roundRect">
              <a:avLst/>
            </a:prstGeom>
            <a:ln w="25400">
              <a:solidFill>
                <a:srgbClr val="FFFFFF"/>
              </a:solidFill>
            </a:ln>
            <a:effectLst>
              <a:outerShdw blurRad="101600" algn="ctr" rotWithShape="0">
                <a:prstClr val="black">
                  <a:alpha val="15000"/>
                </a:prstClr>
              </a:outerShdw>
            </a:effectLst>
          </p:spPr>
        </p:pic>
        <p:sp>
          <p:nvSpPr>
            <p:cNvPr id="42" name="Rectangle 41">
              <a:extLst>
                <a:ext uri="{FF2B5EF4-FFF2-40B4-BE49-F238E27FC236}">
                  <a16:creationId xmlns:a16="http://schemas.microsoft.com/office/drawing/2014/main" id="{FA2CF412-C5E4-652A-F896-F35459B535CD}"/>
                </a:ext>
              </a:extLst>
            </p:cNvPr>
            <p:cNvSpPr/>
            <p:nvPr/>
          </p:nvSpPr>
          <p:spPr bwMode="auto">
            <a:xfrm>
              <a:off x="6705600" y="0"/>
              <a:ext cx="91440" cy="6858000"/>
            </a:xfrm>
            <a:prstGeom prst="rect">
              <a:avLst/>
            </a:prstGeom>
            <a:solidFill>
              <a:srgbClr val="FFFF00"/>
            </a:solidFill>
            <a:ln w="9525" cap="flat" cmpd="sng" algn="ctr">
              <a:noFill/>
              <a:prstDash val="solid"/>
              <a:headEnd type="none" w="med" len="med"/>
              <a:tailEnd type="none" w="med" len="med"/>
            </a:ln>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defTabSz="932472"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dirty="0" err="1">
                <a:ln>
                  <a:noFill/>
                </a:ln>
                <a:solidFill>
                  <a:srgbClr val="FFFFFF"/>
                </a:solidFill>
                <a:effectLst/>
                <a:uLnTx/>
                <a:uFillTx/>
                <a:latin typeface="Segoe UI"/>
                <a:ea typeface="Segoe UI" pitchFamily="34" charset="0"/>
                <a:cs typeface="Segoe UI" pitchFamily="34" charset="0"/>
              </a:endParaRPr>
            </a:p>
          </p:txBody>
        </p:sp>
        <p:pic>
          <p:nvPicPr>
            <p:cNvPr id="43" name="Picture 42" descr="A yellow sign with black text&#10;&#10;Description automatically generated">
              <a:extLst>
                <a:ext uri="{FF2B5EF4-FFF2-40B4-BE49-F238E27FC236}">
                  <a16:creationId xmlns:a16="http://schemas.microsoft.com/office/drawing/2014/main" id="{A11B4446-E77B-F2A3-AD62-1AA0E977A244}"/>
                </a:ext>
              </a:extLst>
            </p:cNvPr>
            <p:cNvPicPr>
              <a:picLocks noChangeAspect="1"/>
            </p:cNvPicPr>
            <p:nvPr/>
          </p:nvPicPr>
          <p:blipFill>
            <a:blip r:embed="rId8"/>
            <a:stretch>
              <a:fillRect/>
            </a:stretch>
          </p:blipFill>
          <p:spPr>
            <a:xfrm>
              <a:off x="10546081" y="4285014"/>
              <a:ext cx="830579" cy="276860"/>
            </a:xfrm>
            <a:prstGeom prst="rect">
              <a:avLst/>
            </a:prstGeom>
          </p:spPr>
        </p:pic>
      </p:grpSp>
      <p:pic>
        <p:nvPicPr>
          <p:cNvPr id="6" name="MS logo gray - EMF">
            <a:extLst>
              <a:ext uri="{FF2B5EF4-FFF2-40B4-BE49-F238E27FC236}">
                <a16:creationId xmlns:a16="http://schemas.microsoft.com/office/drawing/2014/main" id="{E72F598A-E3A4-0FC2-395C-65A1558CD6FC}"/>
              </a:ext>
              <a:ext uri="{C183D7F6-B498-43B3-948B-1728B52AA6E4}">
                <adec:decorative xmlns:adec="http://schemas.microsoft.com/office/drawing/2017/decorative" val="1"/>
              </a:ext>
            </a:extLst>
          </p:cNvPr>
          <p:cNvPicPr>
            <a:picLocks noChangeAspect="1"/>
          </p:cNvPicPr>
          <p:nvPr/>
        </p:nvPicPr>
        <p:blipFill rotWithShape="1">
          <a:blip r:embed="rId9"/>
          <a:srcRect l="11451" t="32475" r="10216" b="33708"/>
          <a:stretch/>
        </p:blipFill>
        <p:spPr bwMode="black">
          <a:xfrm>
            <a:off x="584200" y="5977995"/>
            <a:ext cx="1854200" cy="294217"/>
          </a:xfrm>
          <a:prstGeom prst="rect">
            <a:avLst/>
          </a:prstGeom>
        </p:spPr>
      </p:pic>
      <p:pic>
        <p:nvPicPr>
          <p:cNvPr id="10" name="Picture 9">
            <a:extLst>
              <a:ext uri="{FF2B5EF4-FFF2-40B4-BE49-F238E27FC236}">
                <a16:creationId xmlns:a16="http://schemas.microsoft.com/office/drawing/2014/main" id="{42B3F4C9-B94E-2BF0-EDE4-A0AF6B26EA94}"/>
              </a:ext>
              <a:ext uri="{C183D7F6-B498-43B3-948B-1728B52AA6E4}">
                <adec:decorative xmlns:adec="http://schemas.microsoft.com/office/drawing/2017/decorative" val="1"/>
              </a:ext>
            </a:extLst>
          </p:cNvPr>
          <p:cNvPicPr>
            <a:picLocks noChangeAspect="1"/>
          </p:cNvPicPr>
          <p:nvPr/>
        </p:nvPicPr>
        <p:blipFill>
          <a:blip r:embed="rId8"/>
          <a:stretch>
            <a:fillRect/>
          </a:stretch>
        </p:blipFill>
        <p:spPr>
          <a:xfrm>
            <a:off x="584200" y="585788"/>
            <a:ext cx="1964128" cy="654709"/>
          </a:xfrm>
          <a:prstGeom prst="rect">
            <a:avLst/>
          </a:prstGeom>
        </p:spPr>
      </p:pic>
    </p:spTree>
    <p:extLst>
      <p:ext uri="{BB962C8B-B14F-4D97-AF65-F5344CB8AC3E}">
        <p14:creationId xmlns:p14="http://schemas.microsoft.com/office/powerpoint/2010/main" val="30827346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4CD88331-0C39-F5AF-3987-2DEFF5F313E3}"/>
              </a:ext>
              <a:ext uri="{C183D7F6-B498-43B3-948B-1728B52AA6E4}">
                <adec:decorative xmlns:adec="http://schemas.microsoft.com/office/drawing/2017/decorative" val="1"/>
              </a:ext>
            </a:extLst>
          </p:cNvPr>
          <p:cNvSpPr/>
          <p:nvPr/>
        </p:nvSpPr>
        <p:spPr bwMode="auto">
          <a:xfrm>
            <a:off x="8305800" y="0"/>
            <a:ext cx="3886199" cy="6858000"/>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solidFill>
                <a:schemeClr val="accent4"/>
              </a:solidFill>
              <a:ea typeface="Segoe UI" pitchFamily="34" charset="0"/>
              <a:cs typeface="Segoe UI" pitchFamily="34" charset="0"/>
            </a:endParaRPr>
          </a:p>
        </p:txBody>
      </p:sp>
      <p:sp>
        <p:nvSpPr>
          <p:cNvPr id="57" name="Slide Number Placeholder 2">
            <a:extLst>
              <a:ext uri="{FF2B5EF4-FFF2-40B4-BE49-F238E27FC236}">
                <a16:creationId xmlns:a16="http://schemas.microsoft.com/office/drawing/2014/main" id="{ABD5876C-B7BA-B4FA-2E46-8ED446AFC7EE}"/>
              </a:ext>
            </a:extLst>
          </p:cNvPr>
          <p:cNvSpPr txBox="1">
            <a:spLocks/>
          </p:cNvSpPr>
          <p:nvPr/>
        </p:nvSpPr>
        <p:spPr>
          <a:xfrm>
            <a:off x="11163300" y="6253410"/>
            <a:ext cx="457200" cy="457200"/>
          </a:xfrm>
          <a:prstGeom prst="rect">
            <a:avLst/>
          </a:prstGeom>
        </p:spPr>
        <p:txBody>
          <a:bodyPr vert="horz" lIns="0" tIns="0" rIns="0" bIns="0" rtlCol="0" anchor="ctr"/>
          <a:lstStyle>
            <a:defPPr>
              <a:defRPr lang="en-US"/>
            </a:defPPr>
            <a:lvl1pPr marL="0" algn="r"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rtl="0" eaLnBrk="1" fontAlgn="auto" latinLnBrk="0" hangingPunct="1">
              <a:lnSpc>
                <a:spcPct val="100000"/>
              </a:lnSpc>
              <a:spcBef>
                <a:spcPts val="0"/>
              </a:spcBef>
              <a:spcAft>
                <a:spcPts val="0"/>
              </a:spcAft>
              <a:buClrTx/>
              <a:buSzTx/>
              <a:buFontTx/>
              <a:buNone/>
              <a:tabLst/>
              <a:defRPr/>
            </a:pPr>
            <a:fld id="{459377DE-596F-B447-9080-504197C11D9D}" type="slidenum">
              <a:rPr lang="en-US"/>
              <a:pPr marL="0" marR="0" lvl="0" indent="0" defTabSz="914400" rtl="0" eaLnBrk="1" fontAlgn="auto" latinLnBrk="0" hangingPunct="1">
                <a:lnSpc>
                  <a:spcPct val="100000"/>
                </a:lnSpc>
                <a:spcBef>
                  <a:spcPts val="0"/>
                </a:spcBef>
                <a:spcAft>
                  <a:spcPts val="0"/>
                </a:spcAft>
                <a:buClrTx/>
                <a:buSzTx/>
                <a:buFontTx/>
                <a:buNone/>
                <a:tabLst/>
                <a:defRPr/>
              </a:pPr>
              <a:t>2</a:t>
            </a:fld>
            <a:endParaRPr kumimoji="0" lang="en-US" b="0" i="0" u="none" strike="noStrike" kern="1200" cap="none" spc="0" normalizeH="0" baseline="0" noProof="0">
              <a:ln>
                <a:noFill/>
              </a:ln>
              <a:effectLst/>
              <a:uLnTx/>
              <a:uFillTx/>
              <a:ea typeface="+mn-ea"/>
              <a:cs typeface="+mn-cs"/>
            </a:endParaRPr>
          </a:p>
        </p:txBody>
      </p:sp>
      <p:sp>
        <p:nvSpPr>
          <p:cNvPr id="10" name="TextBox 9">
            <a:hlinkClick r:id="" action="ppaction://hlinkshowjump?jump=nextslide"/>
            <a:extLst>
              <a:ext uri="{FF2B5EF4-FFF2-40B4-BE49-F238E27FC236}">
                <a16:creationId xmlns:a16="http://schemas.microsoft.com/office/drawing/2014/main" id="{2516C21C-6A44-1486-32A2-D83EA9A81FCC}"/>
              </a:ext>
            </a:extLst>
          </p:cNvPr>
          <p:cNvSpPr txBox="1"/>
          <p:nvPr/>
        </p:nvSpPr>
        <p:spPr>
          <a:xfrm>
            <a:off x="1257150" y="6265911"/>
            <a:ext cx="276896" cy="457200"/>
          </a:xfrm>
          <a:prstGeom prst="rect">
            <a:avLst/>
          </a:prstGeom>
          <a:noFill/>
        </p:spPr>
        <p:txBody>
          <a:bodyPr wrap="none" lIns="0" tIns="0" rIns="0" bIns="0" rtlCol="0" anchor="ctr" anchorCtr="0">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a:ln>
                  <a:noFill/>
                </a:ln>
                <a:effectLst/>
                <a:uLnTx/>
                <a:uFillTx/>
              </a:rPr>
              <a:t>Next</a:t>
            </a:r>
          </a:p>
        </p:txBody>
      </p:sp>
      <p:cxnSp>
        <p:nvCxnSpPr>
          <p:cNvPr id="11" name="Straight Connector 10">
            <a:extLst>
              <a:ext uri="{FF2B5EF4-FFF2-40B4-BE49-F238E27FC236}">
                <a16:creationId xmlns:a16="http://schemas.microsoft.com/office/drawing/2014/main" id="{89BFF07B-F9FE-32E2-8066-154F519E22BE}"/>
              </a:ext>
              <a:ext uri="{C183D7F6-B498-43B3-948B-1728B52AA6E4}">
                <adec:decorative xmlns:adec="http://schemas.microsoft.com/office/drawing/2017/decorative" val="1"/>
              </a:ext>
            </a:extLst>
          </p:cNvPr>
          <p:cNvCxnSpPr>
            <a:cxnSpLocks/>
          </p:cNvCxnSpPr>
          <p:nvPr/>
        </p:nvCxnSpPr>
        <p:spPr>
          <a:xfrm>
            <a:off x="1060747" y="6380211"/>
            <a:ext cx="0" cy="228600"/>
          </a:xfrm>
          <a:prstGeom prst="line">
            <a:avLst/>
          </a:prstGeom>
          <a:noFill/>
          <a:ln w="9525" cap="flat" cmpd="sng" algn="ctr">
            <a:solidFill>
              <a:srgbClr val="B1B3B3"/>
            </a:solidFill>
            <a:prstDash val="solid"/>
            <a:miter lim="800000"/>
          </a:ln>
          <a:effectLst/>
        </p:spPr>
      </p:cxnSp>
      <p:sp>
        <p:nvSpPr>
          <p:cNvPr id="9" name="TextBox 8">
            <a:hlinkClick r:id="" action="ppaction://hlinkshowjump?jump=previousslide"/>
            <a:extLst>
              <a:ext uri="{FF2B5EF4-FFF2-40B4-BE49-F238E27FC236}">
                <a16:creationId xmlns:a16="http://schemas.microsoft.com/office/drawing/2014/main" id="{78347DA0-05B1-9F17-6210-2FECEF749ED8}"/>
              </a:ext>
            </a:extLst>
          </p:cNvPr>
          <p:cNvSpPr txBox="1"/>
          <p:nvPr/>
        </p:nvSpPr>
        <p:spPr>
          <a:xfrm>
            <a:off x="581008" y="6265911"/>
            <a:ext cx="283336" cy="457200"/>
          </a:xfrm>
          <a:prstGeom prst="rect">
            <a:avLst/>
          </a:prstGeom>
          <a:noFill/>
        </p:spPr>
        <p:txBody>
          <a:bodyPr wrap="square" lIns="0" tIns="0" rIns="0" bIns="0" rtlCol="0" anchor="ctr" anchorCtr="0">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a:ln>
                  <a:noFill/>
                </a:ln>
                <a:effectLst/>
                <a:uLnTx/>
                <a:uFillTx/>
              </a:rPr>
              <a:t>Back</a:t>
            </a:r>
          </a:p>
        </p:txBody>
      </p:sp>
      <p:sp>
        <p:nvSpPr>
          <p:cNvPr id="38" name="TextBox 37">
            <a:extLst>
              <a:ext uri="{FF2B5EF4-FFF2-40B4-BE49-F238E27FC236}">
                <a16:creationId xmlns:a16="http://schemas.microsoft.com/office/drawing/2014/main" id="{D315C40C-0432-2668-1311-84BBADE32DA2}"/>
              </a:ext>
            </a:extLst>
          </p:cNvPr>
          <p:cNvSpPr txBox="1"/>
          <p:nvPr/>
        </p:nvSpPr>
        <p:spPr>
          <a:xfrm>
            <a:off x="8794376" y="5609537"/>
            <a:ext cx="2528048" cy="738664"/>
          </a:xfrm>
          <a:prstGeom prst="rect">
            <a:avLst/>
          </a:prstGeom>
          <a:noFill/>
        </p:spPr>
        <p:txBody>
          <a:bodyPr wrap="square" lIns="0" tIns="0" rIns="0" bIns="0" rtlCol="0">
            <a:spAutoFit/>
          </a:bodyPr>
          <a:lstStyle/>
          <a:p>
            <a:r>
              <a:rPr lang="en-US" sz="1600" dirty="0">
                <a:solidFill>
                  <a:schemeClr val="bg1"/>
                </a:solidFill>
                <a:latin typeface="+mj-lt"/>
              </a:rPr>
              <a:t>Of knowledge workers are bringing their own AI tools to work.</a:t>
            </a:r>
            <a:r>
              <a:rPr lang="en-US" sz="1600" baseline="30000" dirty="0">
                <a:solidFill>
                  <a:schemeClr val="bg1"/>
                </a:solidFill>
                <a:latin typeface="+mj-lt"/>
              </a:rPr>
              <a:t>1</a:t>
            </a:r>
          </a:p>
        </p:txBody>
      </p:sp>
      <p:sp>
        <p:nvSpPr>
          <p:cNvPr id="8" name="Rounded Rectangle 7">
            <a:extLst>
              <a:ext uri="{FF2B5EF4-FFF2-40B4-BE49-F238E27FC236}">
                <a16:creationId xmlns:a16="http://schemas.microsoft.com/office/drawing/2014/main" id="{10D362CD-4B96-1808-9E66-68D0ADE9DE76}"/>
              </a:ext>
              <a:ext uri="{C183D7F6-B498-43B3-948B-1728B52AA6E4}">
                <adec:decorative xmlns:adec="http://schemas.microsoft.com/office/drawing/2017/decorative" val="1"/>
              </a:ext>
            </a:extLst>
          </p:cNvPr>
          <p:cNvSpPr/>
          <p:nvPr/>
        </p:nvSpPr>
        <p:spPr bwMode="auto">
          <a:xfrm>
            <a:off x="8794376" y="5123171"/>
            <a:ext cx="2815012" cy="322887"/>
          </a:xfrm>
          <a:prstGeom prst="roundRect">
            <a:avLst>
              <a:gd name="adj" fmla="val 50000"/>
            </a:avLst>
          </a:prstGeom>
          <a:solidFill>
            <a:srgbClr val="FFFFFF">
              <a:alpha val="10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solidFill>
                <a:srgbClr val="FFFFFF"/>
              </a:solidFill>
              <a:ea typeface="Segoe UI" pitchFamily="34" charset="0"/>
              <a:cs typeface="Segoe UI" pitchFamily="34" charset="0"/>
            </a:endParaRPr>
          </a:p>
        </p:txBody>
      </p:sp>
      <p:sp>
        <p:nvSpPr>
          <p:cNvPr id="12" name="Rounded Rectangle 11">
            <a:extLst>
              <a:ext uri="{FF2B5EF4-FFF2-40B4-BE49-F238E27FC236}">
                <a16:creationId xmlns:a16="http://schemas.microsoft.com/office/drawing/2014/main" id="{245D057E-2471-07FD-03D4-9FD983FA3DEE}"/>
              </a:ext>
              <a:ext uri="{C183D7F6-B498-43B3-948B-1728B52AA6E4}">
                <adec:decorative xmlns:adec="http://schemas.microsoft.com/office/drawing/2017/decorative" val="1"/>
              </a:ext>
            </a:extLst>
          </p:cNvPr>
          <p:cNvSpPr/>
          <p:nvPr/>
        </p:nvSpPr>
        <p:spPr bwMode="auto">
          <a:xfrm>
            <a:off x="8795690" y="5123171"/>
            <a:ext cx="2204005" cy="322887"/>
          </a:xfrm>
          <a:prstGeom prst="roundRect">
            <a:avLst>
              <a:gd name="adj" fmla="val 50000"/>
            </a:avLst>
          </a:prstGeom>
          <a:solidFill>
            <a:srgbClr val="8DC8E8"/>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solidFill>
                <a:srgbClr val="FFFFFF"/>
              </a:solidFill>
              <a:ea typeface="Segoe UI" pitchFamily="34" charset="0"/>
              <a:cs typeface="Segoe UI" pitchFamily="34" charset="0"/>
            </a:endParaRPr>
          </a:p>
        </p:txBody>
      </p:sp>
      <p:sp>
        <p:nvSpPr>
          <p:cNvPr id="7" name="TextBox 6">
            <a:extLst>
              <a:ext uri="{FF2B5EF4-FFF2-40B4-BE49-F238E27FC236}">
                <a16:creationId xmlns:a16="http://schemas.microsoft.com/office/drawing/2014/main" id="{6B586F94-AFD5-D320-D5ED-1182A52262D3}"/>
              </a:ext>
            </a:extLst>
          </p:cNvPr>
          <p:cNvSpPr txBox="1"/>
          <p:nvPr/>
        </p:nvSpPr>
        <p:spPr>
          <a:xfrm>
            <a:off x="8810478" y="3353455"/>
            <a:ext cx="2782813" cy="1769715"/>
          </a:xfrm>
          <a:prstGeom prst="rect">
            <a:avLst/>
          </a:prstGeom>
          <a:noFill/>
        </p:spPr>
        <p:txBody>
          <a:bodyPr wrap="none" lIns="0" tIns="0" rIns="0" bIns="0" rtlCol="0">
            <a:spAutoFit/>
          </a:bodyPr>
          <a:lstStyle/>
          <a:p>
            <a:pPr algn="ctr"/>
            <a:r>
              <a:rPr lang="en-US" sz="11500" dirty="0">
                <a:solidFill>
                  <a:srgbClr val="8DC8E8"/>
                </a:solidFill>
              </a:rPr>
              <a:t>78%</a:t>
            </a:r>
          </a:p>
        </p:txBody>
      </p:sp>
      <p:sp>
        <p:nvSpPr>
          <p:cNvPr id="33" name="TextBox 32">
            <a:extLst>
              <a:ext uri="{FF2B5EF4-FFF2-40B4-BE49-F238E27FC236}">
                <a16:creationId xmlns:a16="http://schemas.microsoft.com/office/drawing/2014/main" id="{068BBA8B-E6CB-92A2-0824-F9DED3867696}"/>
              </a:ext>
            </a:extLst>
          </p:cNvPr>
          <p:cNvSpPr txBox="1"/>
          <p:nvPr/>
        </p:nvSpPr>
        <p:spPr>
          <a:xfrm>
            <a:off x="8794376" y="2489820"/>
            <a:ext cx="2672410" cy="738664"/>
          </a:xfrm>
          <a:prstGeom prst="rect">
            <a:avLst/>
          </a:prstGeom>
          <a:noFill/>
        </p:spPr>
        <p:txBody>
          <a:bodyPr wrap="square" lIns="0" tIns="0" rIns="0" bIns="0" rtlCol="0">
            <a:spAutoFit/>
          </a:bodyPr>
          <a:lstStyle/>
          <a:p>
            <a:pPr algn="l"/>
            <a:r>
              <a:rPr lang="en-US" sz="1600" dirty="0">
                <a:solidFill>
                  <a:schemeClr val="bg1"/>
                </a:solidFill>
                <a:latin typeface="+mj-lt"/>
              </a:rPr>
              <a:t>Of employees struggle with the volume of work and 46% feel burned out.</a:t>
            </a:r>
            <a:r>
              <a:rPr lang="en-US" sz="1600" baseline="30000" dirty="0">
                <a:solidFill>
                  <a:schemeClr val="bg1"/>
                </a:solidFill>
                <a:latin typeface="+mj-lt"/>
              </a:rPr>
              <a:t>1</a:t>
            </a:r>
          </a:p>
        </p:txBody>
      </p:sp>
      <p:sp>
        <p:nvSpPr>
          <p:cNvPr id="34" name="Rounded Rectangle 33">
            <a:extLst>
              <a:ext uri="{FF2B5EF4-FFF2-40B4-BE49-F238E27FC236}">
                <a16:creationId xmlns:a16="http://schemas.microsoft.com/office/drawing/2014/main" id="{1A2B605E-AAD5-6121-B373-0523EA36773D}"/>
              </a:ext>
              <a:ext uri="{C183D7F6-B498-43B3-948B-1728B52AA6E4}">
                <adec:decorative xmlns:adec="http://schemas.microsoft.com/office/drawing/2017/decorative" val="1"/>
              </a:ext>
            </a:extLst>
          </p:cNvPr>
          <p:cNvSpPr/>
          <p:nvPr/>
        </p:nvSpPr>
        <p:spPr bwMode="auto">
          <a:xfrm>
            <a:off x="8794376" y="1976560"/>
            <a:ext cx="2815012" cy="322887"/>
          </a:xfrm>
          <a:prstGeom prst="roundRect">
            <a:avLst>
              <a:gd name="adj" fmla="val 50000"/>
            </a:avLst>
          </a:prstGeom>
          <a:solidFill>
            <a:srgbClr val="FFFFFF">
              <a:alpha val="10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solidFill>
                <a:srgbClr val="FFFFFF"/>
              </a:solidFill>
              <a:ea typeface="Segoe UI" pitchFamily="34" charset="0"/>
              <a:cs typeface="Segoe UI" pitchFamily="34" charset="0"/>
            </a:endParaRPr>
          </a:p>
        </p:txBody>
      </p:sp>
      <p:sp>
        <p:nvSpPr>
          <p:cNvPr id="5" name="Rounded Rectangle 4">
            <a:extLst>
              <a:ext uri="{FF2B5EF4-FFF2-40B4-BE49-F238E27FC236}">
                <a16:creationId xmlns:a16="http://schemas.microsoft.com/office/drawing/2014/main" id="{5CB16F0C-766C-624C-CAA8-0DEC1F352795}"/>
              </a:ext>
              <a:ext uri="{C183D7F6-B498-43B3-948B-1728B52AA6E4}">
                <adec:decorative xmlns:adec="http://schemas.microsoft.com/office/drawing/2017/decorative" val="1"/>
              </a:ext>
            </a:extLst>
          </p:cNvPr>
          <p:cNvSpPr/>
          <p:nvPr/>
        </p:nvSpPr>
        <p:spPr bwMode="auto">
          <a:xfrm>
            <a:off x="8795690" y="1976560"/>
            <a:ext cx="1894723" cy="322887"/>
          </a:xfrm>
          <a:prstGeom prst="roundRect">
            <a:avLst>
              <a:gd name="adj" fmla="val 50000"/>
            </a:avLst>
          </a:prstGeom>
          <a:solidFill>
            <a:srgbClr val="D59ED7"/>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solidFill>
                <a:srgbClr val="FFFFFF"/>
              </a:solidFill>
              <a:ea typeface="Segoe UI" pitchFamily="34" charset="0"/>
              <a:cs typeface="Segoe UI" pitchFamily="34" charset="0"/>
            </a:endParaRPr>
          </a:p>
        </p:txBody>
      </p:sp>
      <p:sp>
        <p:nvSpPr>
          <p:cNvPr id="4" name="TextBox 3">
            <a:extLst>
              <a:ext uri="{FF2B5EF4-FFF2-40B4-BE49-F238E27FC236}">
                <a16:creationId xmlns:a16="http://schemas.microsoft.com/office/drawing/2014/main" id="{7B309525-5E84-4D53-BDF4-EFC5BB55C931}"/>
              </a:ext>
            </a:extLst>
          </p:cNvPr>
          <p:cNvSpPr txBox="1"/>
          <p:nvPr/>
        </p:nvSpPr>
        <p:spPr>
          <a:xfrm>
            <a:off x="8810478" y="206844"/>
            <a:ext cx="2782813" cy="1769715"/>
          </a:xfrm>
          <a:prstGeom prst="rect">
            <a:avLst/>
          </a:prstGeom>
          <a:noFill/>
        </p:spPr>
        <p:txBody>
          <a:bodyPr wrap="none" lIns="0" tIns="0" rIns="0" bIns="0" rtlCol="0">
            <a:spAutoFit/>
          </a:bodyPr>
          <a:lstStyle/>
          <a:p>
            <a:pPr algn="ctr"/>
            <a:r>
              <a:rPr lang="en-US" sz="11500" dirty="0">
                <a:solidFill>
                  <a:srgbClr val="D59ED7"/>
                </a:solidFill>
              </a:rPr>
              <a:t>68%</a:t>
            </a:r>
          </a:p>
        </p:txBody>
      </p:sp>
      <p:sp>
        <p:nvSpPr>
          <p:cNvPr id="2" name="TextBox 1">
            <a:extLst>
              <a:ext uri="{FF2B5EF4-FFF2-40B4-BE49-F238E27FC236}">
                <a16:creationId xmlns:a16="http://schemas.microsoft.com/office/drawing/2014/main" id="{D72B6572-23DB-F90E-0E94-926D5E924B5A}"/>
              </a:ext>
            </a:extLst>
          </p:cNvPr>
          <p:cNvSpPr txBox="1"/>
          <p:nvPr/>
        </p:nvSpPr>
        <p:spPr>
          <a:xfrm>
            <a:off x="588263" y="5948100"/>
            <a:ext cx="5215636" cy="123111"/>
          </a:xfrm>
          <a:prstGeom prst="rect">
            <a:avLst/>
          </a:prstGeom>
          <a:noFill/>
        </p:spPr>
        <p:txBody>
          <a:bodyPr wrap="square" lIns="0" tIns="0" rIns="0" bIns="0" rtlCol="0" anchor="b">
            <a:spAutoFit/>
          </a:bodyPr>
          <a:lstStyle/>
          <a:p>
            <a:r>
              <a:rPr lang="en-US" sz="800" baseline="30000" dirty="0"/>
              <a:t>1</a:t>
            </a:r>
            <a:r>
              <a:rPr lang="en-US" sz="800" dirty="0"/>
              <a:t>  </a:t>
            </a:r>
            <a:r>
              <a:rPr lang="en-US" sz="800" dirty="0">
                <a:hlinkClick r:id="rId2">
                  <a:extLst>
                    <a:ext uri="{A12FA001-AC4F-418D-AE19-62706E023703}">
                      <ahyp:hlinkClr xmlns:ahyp="http://schemas.microsoft.com/office/drawing/2018/hyperlinkcolor" val="tx"/>
                    </a:ext>
                  </a:extLst>
                </a:hlinkClick>
              </a:rPr>
              <a:t>2024 Work Trend Index Annual Report</a:t>
            </a:r>
            <a:endParaRPr lang="en-US" sz="800" dirty="0"/>
          </a:p>
        </p:txBody>
      </p:sp>
      <p:sp>
        <p:nvSpPr>
          <p:cNvPr id="3" name="Text Placeholder 2">
            <a:extLst>
              <a:ext uri="{FF2B5EF4-FFF2-40B4-BE49-F238E27FC236}">
                <a16:creationId xmlns:a16="http://schemas.microsoft.com/office/drawing/2014/main" id="{9065449C-DF4A-B3F4-9799-35B8B0429AF3}"/>
              </a:ext>
            </a:extLst>
          </p:cNvPr>
          <p:cNvSpPr>
            <a:spLocks noGrp="1"/>
          </p:cNvSpPr>
          <p:nvPr>
            <p:ph type="body" sz="quarter" idx="10"/>
          </p:nvPr>
        </p:nvSpPr>
        <p:spPr>
          <a:xfrm>
            <a:off x="584200" y="1976560"/>
            <a:ext cx="7111908" cy="3293209"/>
          </a:xfrm>
        </p:spPr>
        <p:txBody>
          <a:bodyPr vert="horz" wrap="square" lIns="0" tIns="0" rIns="0" bIns="0" rtlCol="0" anchor="t">
            <a:spAutoFit/>
          </a:bodyPr>
          <a:lstStyle/>
          <a:p>
            <a:pPr>
              <a:spcBef>
                <a:spcPts val="1200"/>
              </a:spcBef>
            </a:pPr>
            <a:r>
              <a:rPr lang="en-US" sz="1400" dirty="0">
                <a:latin typeface="+mn-lt"/>
              </a:rPr>
              <a:t>The pace of digital transformation and AI adoption requires organizations to enable robust security measures while ensuring seamless collaboration and efficiency in the workplace.</a:t>
            </a:r>
          </a:p>
          <a:p>
            <a:pPr defTabSz="914367">
              <a:spcBef>
                <a:spcPts val="1200"/>
              </a:spcBef>
              <a:buClrTx/>
              <a:buSzTx/>
              <a:defRPr/>
            </a:pPr>
            <a:r>
              <a:rPr kumimoji="0" lang="en-US" sz="1400" b="0" i="0" u="none" strike="noStrike" kern="1200" cap="none" spc="0" normalizeH="0" baseline="0" noProof="0" dirty="0">
                <a:ln>
                  <a:noFill/>
                </a:ln>
                <a:solidFill>
                  <a:srgbClr val="091F2C"/>
                </a:solidFill>
                <a:effectLst/>
                <a:highlight>
                  <a:srgbClr val="FFFF00"/>
                </a:highlight>
                <a:uLnTx/>
                <a:uFillTx/>
                <a:latin typeface="Segoe Sans Display"/>
                <a:ea typeface="+mn-ea"/>
                <a:cs typeface="+mn-cs"/>
              </a:rPr>
              <a:t>[Partner name]</a:t>
            </a:r>
            <a:r>
              <a:rPr kumimoji="0" lang="en-US" sz="1400" b="0" i="0" u="none" strike="noStrike" kern="1200" cap="none" spc="0" normalizeH="0" baseline="0" noProof="0" dirty="0">
                <a:ln>
                  <a:noFill/>
                </a:ln>
                <a:solidFill>
                  <a:srgbClr val="091F2C"/>
                </a:solidFill>
                <a:effectLst/>
                <a:uLnTx/>
                <a:uFillTx/>
                <a:latin typeface="Segoe Sans Display"/>
                <a:ea typeface="+mn-ea"/>
                <a:cs typeface="+mn-cs"/>
              </a:rPr>
              <a:t> is committed to boosting enterprise productivity, innovation, and security by enabling your teams with Microsoft 365—the unified solution for productivity, </a:t>
            </a:r>
            <a:br>
              <a:rPr kumimoji="0" lang="en-US" sz="1400" b="0" i="0" u="none" strike="noStrike" kern="1200" cap="none" spc="0" normalizeH="0" baseline="0" noProof="0" dirty="0">
                <a:ln>
                  <a:noFill/>
                </a:ln>
                <a:solidFill>
                  <a:srgbClr val="091F2C"/>
                </a:solidFill>
                <a:effectLst/>
                <a:uLnTx/>
                <a:uFillTx/>
                <a:latin typeface="Segoe Sans Display"/>
                <a:ea typeface="+mn-ea"/>
                <a:cs typeface="+mn-cs"/>
              </a:rPr>
            </a:br>
            <a:r>
              <a:rPr kumimoji="0" lang="en-US" sz="1400" b="0" i="0" u="none" strike="noStrike" kern="1200" cap="none" spc="0" normalizeH="0" baseline="0" noProof="0" dirty="0">
                <a:ln>
                  <a:noFill/>
                </a:ln>
                <a:solidFill>
                  <a:srgbClr val="091F2C"/>
                </a:solidFill>
                <a:effectLst/>
                <a:uLnTx/>
                <a:uFillTx/>
                <a:latin typeface="Segoe Sans Display"/>
                <a:ea typeface="+mn-ea"/>
                <a:cs typeface="+mn-cs"/>
              </a:rPr>
              <a:t>AI-ready business protection, and IT optimization.</a:t>
            </a:r>
            <a:br>
              <a:rPr kumimoji="0" lang="en-US" sz="1400" b="0" i="0" u="none" strike="noStrike" kern="1200" cap="none" spc="0" normalizeH="0" baseline="0" noProof="0" dirty="0">
                <a:ln>
                  <a:noFill/>
                </a:ln>
                <a:solidFill>
                  <a:srgbClr val="091F2C"/>
                </a:solidFill>
                <a:effectLst/>
                <a:uLnTx/>
                <a:uFillTx/>
                <a:latin typeface="Segoe Sans Display"/>
                <a:ea typeface="+mn-ea"/>
                <a:cs typeface="+mn-cs"/>
              </a:rPr>
            </a:br>
            <a:endParaRPr kumimoji="0" lang="en-US" sz="1400" b="0" i="0" u="none" strike="noStrike" kern="1200" cap="none" spc="0" normalizeH="0" baseline="0" noProof="0" dirty="0">
              <a:ln>
                <a:noFill/>
              </a:ln>
              <a:solidFill>
                <a:srgbClr val="091F2C"/>
              </a:solidFill>
              <a:effectLst/>
              <a:uLnTx/>
              <a:uFillTx/>
              <a:latin typeface="Segoe Sans Display"/>
              <a:ea typeface="+mn-ea"/>
              <a:cs typeface="+mn-cs"/>
            </a:endParaRPr>
          </a:p>
          <a:p>
            <a:pPr marL="0" marR="0" lvl="0" indent="0" algn="l" defTabSz="914367" rtl="0" eaLnBrk="1" fontAlgn="auto" latinLnBrk="0" hangingPunct="1">
              <a:lnSpc>
                <a:spcPct val="100000"/>
              </a:lnSpc>
              <a:spcBef>
                <a:spcPts val="1200"/>
              </a:spcBef>
              <a:spcAft>
                <a:spcPts val="0"/>
              </a:spcAft>
              <a:buClrTx/>
              <a:buSzTx/>
              <a:buFontTx/>
              <a:buNone/>
              <a:tabLst/>
              <a:defRPr/>
            </a:pPr>
            <a:r>
              <a:rPr kumimoji="0" lang="en-US" sz="2000" b="0" i="0" u="none" strike="noStrike" kern="1200" cap="none" spc="0" normalizeH="0" baseline="0" noProof="0" dirty="0">
                <a:ln>
                  <a:noFill/>
                </a:ln>
                <a:solidFill>
                  <a:schemeClr val="accent3"/>
                </a:solidFill>
                <a:effectLst/>
                <a:uLnTx/>
                <a:uFillTx/>
                <a:latin typeface="Segoe Sans Display"/>
                <a:ea typeface="+mn-ea"/>
                <a:cs typeface="+mn-cs"/>
              </a:rPr>
              <a:t>Read on to discover how you can:</a:t>
            </a:r>
          </a:p>
          <a:p>
            <a:pPr marL="171450" marR="0" lvl="0" indent="-171450" algn="l" defTabSz="914367" rtl="0" eaLnBrk="1" fontAlgn="auto" latinLnBrk="0" hangingPunct="1">
              <a:lnSpc>
                <a:spcPct val="100000"/>
              </a:lnSpc>
              <a:spcBef>
                <a:spcPts val="1200"/>
              </a:spcBef>
              <a:spcAft>
                <a:spcPts val="0"/>
              </a:spcAft>
              <a:buClrTx/>
              <a:buSzTx/>
              <a:buFont typeface="Arial" panose="020B0604020202020204" pitchFamily="34" charset="0"/>
              <a:buChar char="•"/>
              <a:tabLst/>
              <a:defRPr/>
            </a:pPr>
            <a:r>
              <a:rPr kumimoji="0" lang="en-US" sz="1400" b="0" i="0" u="none" strike="noStrike" kern="1200" cap="none" spc="0" normalizeH="0" baseline="0" noProof="0" dirty="0">
                <a:ln>
                  <a:noFill/>
                </a:ln>
                <a:solidFill>
                  <a:srgbClr val="091F2C"/>
                </a:solidFill>
                <a:effectLst/>
                <a:uLnTx/>
                <a:uFillTx/>
                <a:latin typeface="Segoe Sans Display"/>
                <a:ea typeface="+mn-ea"/>
                <a:cs typeface="+mn-cs"/>
              </a:rPr>
              <a:t>Improve productivity and collaboration with more secure, connected experiences.</a:t>
            </a:r>
          </a:p>
          <a:p>
            <a:pPr marL="171450" marR="0" lvl="0" indent="-171450" algn="l" defTabSz="914367" rtl="0" eaLnBrk="1" fontAlgn="auto" latinLnBrk="0" hangingPunct="1">
              <a:lnSpc>
                <a:spcPct val="100000"/>
              </a:lnSpc>
              <a:spcBef>
                <a:spcPts val="600"/>
              </a:spcBef>
              <a:spcAft>
                <a:spcPts val="0"/>
              </a:spcAft>
              <a:buClrTx/>
              <a:buSzTx/>
              <a:buFont typeface="Arial" panose="020B0604020202020204" pitchFamily="34" charset="0"/>
              <a:buChar char="•"/>
              <a:tabLst/>
              <a:defRPr/>
            </a:pPr>
            <a:r>
              <a:rPr kumimoji="0" lang="en-US" sz="1400" b="0" i="0" u="none" strike="noStrike" kern="1200" cap="none" spc="0" normalizeH="0" baseline="0" noProof="0" dirty="0">
                <a:ln>
                  <a:noFill/>
                </a:ln>
                <a:solidFill>
                  <a:srgbClr val="091F2C"/>
                </a:solidFill>
                <a:effectLst/>
                <a:uLnTx/>
                <a:uFillTx/>
                <a:latin typeface="Segoe Sans Display"/>
                <a:ea typeface="+mn-ea"/>
                <a:cs typeface="+mn-cs"/>
              </a:rPr>
              <a:t>Transform how you manage and enhance innovation using AI-ready tools with built-in business protections.</a:t>
            </a:r>
          </a:p>
          <a:p>
            <a:pPr marL="171450" marR="0" lvl="0" indent="-171450" algn="l" defTabSz="914367" rtl="0" eaLnBrk="1" fontAlgn="auto" latinLnBrk="0" hangingPunct="1">
              <a:lnSpc>
                <a:spcPct val="100000"/>
              </a:lnSpc>
              <a:spcBef>
                <a:spcPts val="600"/>
              </a:spcBef>
              <a:spcAft>
                <a:spcPts val="0"/>
              </a:spcAft>
              <a:buClrTx/>
              <a:buSzTx/>
              <a:buFont typeface="Arial" panose="020B0604020202020204" pitchFamily="34" charset="0"/>
              <a:buChar char="•"/>
              <a:tabLst/>
              <a:defRPr/>
            </a:pPr>
            <a:r>
              <a:rPr kumimoji="0" lang="en-US" sz="1400" b="0" i="0" u="none" strike="noStrike" kern="1200" cap="none" spc="0" normalizeH="0" baseline="0" noProof="0" dirty="0">
                <a:ln>
                  <a:noFill/>
                </a:ln>
                <a:solidFill>
                  <a:srgbClr val="091F2C"/>
                </a:solidFill>
                <a:effectLst/>
                <a:uLnTx/>
                <a:uFillTx/>
                <a:latin typeface="Segoe Sans Display"/>
                <a:ea typeface="+mn-ea"/>
                <a:cs typeface="+mn-cs"/>
              </a:rPr>
              <a:t>Proactively protect your employees, data, and customer information with intelligent security optimized for IT enablement.</a:t>
            </a:r>
          </a:p>
        </p:txBody>
      </p:sp>
      <p:sp>
        <p:nvSpPr>
          <p:cNvPr id="6" name="Title 5">
            <a:extLst>
              <a:ext uri="{FF2B5EF4-FFF2-40B4-BE49-F238E27FC236}">
                <a16:creationId xmlns:a16="http://schemas.microsoft.com/office/drawing/2014/main" id="{5CA46DA5-DCDA-29E2-5945-042943D219A7}"/>
              </a:ext>
            </a:extLst>
          </p:cNvPr>
          <p:cNvSpPr>
            <a:spLocks noGrp="1"/>
          </p:cNvSpPr>
          <p:nvPr>
            <p:ph type="title"/>
          </p:nvPr>
        </p:nvSpPr>
        <p:spPr>
          <a:xfrm>
            <a:off x="588263" y="457200"/>
            <a:ext cx="7275577" cy="1107996"/>
          </a:xfrm>
        </p:spPr>
        <p:txBody>
          <a:bodyPr/>
          <a:lstStyle/>
          <a:p>
            <a:r>
              <a:rPr lang="en-US" dirty="0">
                <a:gradFill>
                  <a:gsLst>
                    <a:gs pos="0">
                      <a:schemeClr val="accent2"/>
                    </a:gs>
                    <a:gs pos="100000">
                      <a:schemeClr val="accent3"/>
                    </a:gs>
                  </a:gsLst>
                  <a:lin ang="1800000" scaled="0"/>
                </a:gradFill>
              </a:rPr>
              <a:t>Secure productivity matters in today’s AI-driven world</a:t>
            </a:r>
          </a:p>
        </p:txBody>
      </p:sp>
    </p:spTree>
    <p:extLst>
      <p:ext uri="{BB962C8B-B14F-4D97-AF65-F5344CB8AC3E}">
        <p14:creationId xmlns:p14="http://schemas.microsoft.com/office/powerpoint/2010/main" val="613631744"/>
      </p:ext>
    </p:extLst>
  </p:cSld>
  <p:clrMapOvr>
    <a:masterClrMapping/>
  </p:clrMapOvr>
  <p:transition>
    <p:fade/>
  </p:transition>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948CC218-5CB5-796B-DD86-659560BD4CD2}"/>
              </a:ext>
              <a:ext uri="{C183D7F6-B498-43B3-948B-1728B52AA6E4}">
                <adec:decorative xmlns:adec="http://schemas.microsoft.com/office/drawing/2017/decorative" val="1"/>
              </a:ext>
            </a:extLst>
          </p:cNvPr>
          <p:cNvSpPr/>
          <p:nvPr/>
        </p:nvSpPr>
        <p:spPr bwMode="auto">
          <a:xfrm>
            <a:off x="8132064" y="2874665"/>
            <a:ext cx="4059936" cy="3983335"/>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solidFill>
                <a:schemeClr val="accent3"/>
              </a:solidFill>
              <a:ea typeface="Segoe UI" pitchFamily="34" charset="0"/>
              <a:cs typeface="Segoe UI" pitchFamily="34" charset="0"/>
            </a:endParaRPr>
          </a:p>
        </p:txBody>
      </p:sp>
      <p:sp>
        <p:nvSpPr>
          <p:cNvPr id="6" name="Rectangle 5">
            <a:extLst>
              <a:ext uri="{FF2B5EF4-FFF2-40B4-BE49-F238E27FC236}">
                <a16:creationId xmlns:a16="http://schemas.microsoft.com/office/drawing/2014/main" id="{EEB6FFFB-BA5C-1324-199B-925A8D65B199}"/>
              </a:ext>
              <a:ext uri="{C183D7F6-B498-43B3-948B-1728B52AA6E4}">
                <adec:decorative xmlns:adec="http://schemas.microsoft.com/office/drawing/2017/decorative" val="1"/>
              </a:ext>
            </a:extLst>
          </p:cNvPr>
          <p:cNvSpPr/>
          <p:nvPr/>
        </p:nvSpPr>
        <p:spPr bwMode="auto">
          <a:xfrm>
            <a:off x="4066032" y="2874665"/>
            <a:ext cx="4059936" cy="3983335"/>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solidFill>
                <a:srgbClr val="FFFFFF"/>
              </a:solidFill>
              <a:ea typeface="Segoe UI" pitchFamily="34" charset="0"/>
              <a:cs typeface="Segoe UI" pitchFamily="34" charset="0"/>
            </a:endParaRPr>
          </a:p>
        </p:txBody>
      </p:sp>
      <p:sp>
        <p:nvSpPr>
          <p:cNvPr id="5" name="Rectangle 4">
            <a:extLst>
              <a:ext uri="{FF2B5EF4-FFF2-40B4-BE49-F238E27FC236}">
                <a16:creationId xmlns:a16="http://schemas.microsoft.com/office/drawing/2014/main" id="{5604EBDE-2F29-7836-1A89-CE718617BE6B}"/>
              </a:ext>
              <a:ext uri="{C183D7F6-B498-43B3-948B-1728B52AA6E4}">
                <adec:decorative xmlns:adec="http://schemas.microsoft.com/office/drawing/2017/decorative" val="1"/>
              </a:ext>
            </a:extLst>
          </p:cNvPr>
          <p:cNvSpPr/>
          <p:nvPr/>
        </p:nvSpPr>
        <p:spPr bwMode="auto">
          <a:xfrm>
            <a:off x="0" y="2874665"/>
            <a:ext cx="4059936" cy="3983335"/>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solidFill>
                <a:schemeClr val="accent3"/>
              </a:solidFill>
              <a:ea typeface="Segoe UI" pitchFamily="34" charset="0"/>
              <a:cs typeface="Segoe UI" pitchFamily="34" charset="0"/>
            </a:endParaRPr>
          </a:p>
        </p:txBody>
      </p:sp>
      <p:sp>
        <p:nvSpPr>
          <p:cNvPr id="40" name="Slide Number Placeholder 2">
            <a:extLst>
              <a:ext uri="{FF2B5EF4-FFF2-40B4-BE49-F238E27FC236}">
                <a16:creationId xmlns:a16="http://schemas.microsoft.com/office/drawing/2014/main" id="{2E8383C0-6CEF-D216-E3CF-A7E9CCB8AF75}"/>
              </a:ext>
            </a:extLst>
          </p:cNvPr>
          <p:cNvSpPr txBox="1">
            <a:spLocks/>
          </p:cNvSpPr>
          <p:nvPr/>
        </p:nvSpPr>
        <p:spPr>
          <a:xfrm>
            <a:off x="11163300" y="6253410"/>
            <a:ext cx="457200" cy="457200"/>
          </a:xfrm>
          <a:prstGeom prst="rect">
            <a:avLst/>
          </a:prstGeom>
        </p:spPr>
        <p:txBody>
          <a:bodyPr vert="horz" lIns="0" tIns="0" rIns="0" bIns="0" rtlCol="0" anchor="ctr"/>
          <a:lstStyle>
            <a:defPPr>
              <a:defRPr lang="en-US"/>
            </a:defPPr>
            <a:lvl1pPr marL="0" algn="r"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rtl="0" eaLnBrk="1" fontAlgn="auto" latinLnBrk="0" hangingPunct="1">
              <a:lnSpc>
                <a:spcPct val="100000"/>
              </a:lnSpc>
              <a:spcBef>
                <a:spcPts val="0"/>
              </a:spcBef>
              <a:spcAft>
                <a:spcPts val="0"/>
              </a:spcAft>
              <a:buClrTx/>
              <a:buSzTx/>
              <a:buFontTx/>
              <a:buNone/>
              <a:tabLst/>
              <a:defRPr/>
            </a:pPr>
            <a:fld id="{459377DE-596F-B447-9080-504197C11D9D}" type="slidenum">
              <a:rPr lang="en-US"/>
              <a:pPr marL="0" marR="0" lvl="0" indent="0" defTabSz="914400" rtl="0" eaLnBrk="1" fontAlgn="auto" latinLnBrk="0" hangingPunct="1">
                <a:lnSpc>
                  <a:spcPct val="100000"/>
                </a:lnSpc>
                <a:spcBef>
                  <a:spcPts val="0"/>
                </a:spcBef>
                <a:spcAft>
                  <a:spcPts val="0"/>
                </a:spcAft>
                <a:buClrTx/>
                <a:buSzTx/>
                <a:buFontTx/>
                <a:buNone/>
                <a:tabLst/>
                <a:defRPr/>
              </a:pPr>
              <a:t>3</a:t>
            </a:fld>
            <a:endParaRPr kumimoji="0" lang="en-US" b="0" i="0" u="none" strike="noStrike" kern="1200" cap="none" spc="0" normalizeH="0" baseline="0" noProof="0">
              <a:ln>
                <a:noFill/>
              </a:ln>
              <a:effectLst/>
              <a:uLnTx/>
              <a:uFillTx/>
              <a:ea typeface="+mn-ea"/>
              <a:cs typeface="+mn-cs"/>
            </a:endParaRPr>
          </a:p>
        </p:txBody>
      </p:sp>
      <p:sp>
        <p:nvSpPr>
          <p:cNvPr id="38" name="TextBox 37">
            <a:hlinkClick r:id="" action="ppaction://hlinkshowjump?jump=nextslide"/>
            <a:extLst>
              <a:ext uri="{FF2B5EF4-FFF2-40B4-BE49-F238E27FC236}">
                <a16:creationId xmlns:a16="http://schemas.microsoft.com/office/drawing/2014/main" id="{CA54B547-1193-2D62-F61A-6C0A30D8DFFF}"/>
              </a:ext>
            </a:extLst>
          </p:cNvPr>
          <p:cNvSpPr txBox="1"/>
          <p:nvPr/>
        </p:nvSpPr>
        <p:spPr>
          <a:xfrm>
            <a:off x="1257150" y="6265911"/>
            <a:ext cx="276896" cy="457200"/>
          </a:xfrm>
          <a:prstGeom prst="rect">
            <a:avLst/>
          </a:prstGeom>
          <a:noFill/>
        </p:spPr>
        <p:txBody>
          <a:bodyPr wrap="none" lIns="0" tIns="0" rIns="0" bIns="0" rtlCol="0" anchor="ctr" anchorCtr="0">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a:ln>
                  <a:noFill/>
                </a:ln>
                <a:solidFill>
                  <a:srgbClr val="FFFFFF"/>
                </a:solidFill>
                <a:effectLst/>
                <a:uLnTx/>
                <a:uFillTx/>
              </a:rPr>
              <a:t>Next</a:t>
            </a:r>
          </a:p>
        </p:txBody>
      </p:sp>
      <p:cxnSp>
        <p:nvCxnSpPr>
          <p:cNvPr id="39" name="Straight Connector 38">
            <a:extLst>
              <a:ext uri="{FF2B5EF4-FFF2-40B4-BE49-F238E27FC236}">
                <a16:creationId xmlns:a16="http://schemas.microsoft.com/office/drawing/2014/main" id="{6C65E19A-B6FB-4494-52F5-B9174E1AE425}"/>
              </a:ext>
              <a:ext uri="{C183D7F6-B498-43B3-948B-1728B52AA6E4}">
                <adec:decorative xmlns:adec="http://schemas.microsoft.com/office/drawing/2017/decorative" val="1"/>
              </a:ext>
            </a:extLst>
          </p:cNvPr>
          <p:cNvCxnSpPr>
            <a:cxnSpLocks/>
          </p:cNvCxnSpPr>
          <p:nvPr/>
        </p:nvCxnSpPr>
        <p:spPr>
          <a:xfrm>
            <a:off x="1060747" y="6380211"/>
            <a:ext cx="0" cy="228600"/>
          </a:xfrm>
          <a:prstGeom prst="line">
            <a:avLst/>
          </a:prstGeom>
          <a:noFill/>
          <a:ln w="9525" cap="flat" cmpd="sng" algn="ctr">
            <a:solidFill>
              <a:srgbClr val="B1B3B3"/>
            </a:solidFill>
            <a:prstDash val="solid"/>
            <a:miter lim="800000"/>
          </a:ln>
          <a:effectLst/>
        </p:spPr>
      </p:cxnSp>
      <p:sp>
        <p:nvSpPr>
          <p:cNvPr id="37" name="TextBox 36">
            <a:hlinkClick r:id="" action="ppaction://hlinkshowjump?jump=previousslide"/>
            <a:extLst>
              <a:ext uri="{FF2B5EF4-FFF2-40B4-BE49-F238E27FC236}">
                <a16:creationId xmlns:a16="http://schemas.microsoft.com/office/drawing/2014/main" id="{3116776F-F560-A4D6-088E-C32487E8B9AF}"/>
              </a:ext>
            </a:extLst>
          </p:cNvPr>
          <p:cNvSpPr txBox="1"/>
          <p:nvPr/>
        </p:nvSpPr>
        <p:spPr>
          <a:xfrm>
            <a:off x="581008" y="6265911"/>
            <a:ext cx="283336" cy="457200"/>
          </a:xfrm>
          <a:prstGeom prst="rect">
            <a:avLst/>
          </a:prstGeom>
          <a:noFill/>
        </p:spPr>
        <p:txBody>
          <a:bodyPr wrap="square" lIns="0" tIns="0" rIns="0" bIns="0" rtlCol="0" anchor="ctr" anchorCtr="0">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a:ln>
                  <a:noFill/>
                </a:ln>
                <a:solidFill>
                  <a:srgbClr val="FFFFFF"/>
                </a:solidFill>
                <a:effectLst/>
                <a:uLnTx/>
                <a:uFillTx/>
              </a:rPr>
              <a:t>Back</a:t>
            </a:r>
          </a:p>
        </p:txBody>
      </p:sp>
      <p:sp>
        <p:nvSpPr>
          <p:cNvPr id="10" name="Text Placeholder 2">
            <a:extLst>
              <a:ext uri="{FF2B5EF4-FFF2-40B4-BE49-F238E27FC236}">
                <a16:creationId xmlns:a16="http://schemas.microsoft.com/office/drawing/2014/main" id="{AB1C2509-63ED-5801-8521-594FF2452DA2}"/>
              </a:ext>
            </a:extLst>
          </p:cNvPr>
          <p:cNvSpPr txBox="1">
            <a:spLocks/>
          </p:cNvSpPr>
          <p:nvPr/>
        </p:nvSpPr>
        <p:spPr>
          <a:xfrm>
            <a:off x="8743157" y="4140824"/>
            <a:ext cx="3019613" cy="1923604"/>
          </a:xfrm>
          <a:prstGeom prst="rect">
            <a:avLst/>
          </a:prstGeom>
        </p:spPr>
        <p:txBody>
          <a:bodyPr vert="horz" wrap="square" lIns="0" tIns="0" rIns="0" bIns="0" rtlCol="0">
            <a:spAutoFit/>
          </a:bodyPr>
          <a:lstStyle>
            <a:lvl1pPr marL="0" marR="0" indent="0" algn="l" defTabSz="932742" rtl="0" eaLnBrk="1" fontAlgn="auto" latinLnBrk="0" hangingPunct="1">
              <a:lnSpc>
                <a:spcPct val="100000"/>
              </a:lnSpc>
              <a:spcBef>
                <a:spcPts val="1224"/>
              </a:spcBef>
              <a:spcAft>
                <a:spcPts val="0"/>
              </a:spcAft>
              <a:buClr>
                <a:schemeClr val="tx1"/>
              </a:buClr>
              <a:buSzPct val="90000"/>
              <a:buFont typeface="Wingdings" panose="05000000000000000000" pitchFamily="2" charset="2"/>
              <a:buNone/>
              <a:tabLst/>
              <a:defRPr sz="2800" b="0" kern="1200" spc="0" baseline="0">
                <a:solidFill>
                  <a:schemeClr val="tx1"/>
                </a:solidFill>
                <a:latin typeface="Segoe UI" panose="020B0502040204020203" pitchFamily="34" charset="0"/>
                <a:ea typeface="+mn-ea"/>
                <a:cs typeface="Segoe UI" panose="020B0502040204020203" pitchFamily="34" charset="0"/>
              </a:defRPr>
            </a:lvl1pPr>
            <a:lvl2pPr marL="255588" marR="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2000" b="0" kern="1200" spc="0" baseline="0">
                <a:solidFill>
                  <a:schemeClr val="tx1"/>
                </a:solidFill>
                <a:latin typeface="+mn-lt"/>
                <a:ea typeface="+mn-ea"/>
                <a:cs typeface="+mn-cs"/>
              </a:defRPr>
            </a:lvl2pPr>
            <a:lvl3pPr marL="450850" marR="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1600" b="0" kern="1200" spc="0" baseline="0">
                <a:solidFill>
                  <a:schemeClr val="tx1"/>
                </a:solidFill>
                <a:latin typeface="+mn-lt"/>
                <a:ea typeface="+mn-ea"/>
                <a:cs typeface="+mn-cs"/>
              </a:defRPr>
            </a:lvl3pPr>
            <a:lvl4pPr marL="652462" marR="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1400" b="0" kern="1200" spc="0" baseline="0">
                <a:solidFill>
                  <a:schemeClr val="tx1"/>
                </a:solidFill>
                <a:latin typeface="+mn-lt"/>
                <a:ea typeface="+mn-ea"/>
                <a:cs typeface="+mn-cs"/>
              </a:defRPr>
            </a:lvl4pPr>
            <a:lvl5pPr marL="854075" marR="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1400" b="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spcBef>
                <a:spcPts val="1800"/>
              </a:spcBef>
            </a:pPr>
            <a:r>
              <a:rPr lang="en-US" sz="1800" dirty="0">
                <a:solidFill>
                  <a:schemeClr val="bg1"/>
                </a:solidFill>
                <a:latin typeface="+mn-lt"/>
              </a:rPr>
              <a:t>the user experience and enable a range of </a:t>
            </a:r>
            <a:br>
              <a:rPr lang="en-US" sz="1800" dirty="0">
                <a:solidFill>
                  <a:schemeClr val="bg1"/>
                </a:solidFill>
                <a:latin typeface="+mn-lt"/>
              </a:rPr>
            </a:br>
            <a:r>
              <a:rPr lang="en-US" sz="1800" dirty="0">
                <a:solidFill>
                  <a:schemeClr val="bg1"/>
                </a:solidFill>
                <a:latin typeface="+mn-lt"/>
              </a:rPr>
              <a:t>accessibility features.</a:t>
            </a:r>
          </a:p>
          <a:p>
            <a:pPr>
              <a:spcBef>
                <a:spcPts val="1800"/>
              </a:spcBef>
            </a:pPr>
            <a:r>
              <a:rPr lang="en-US" sz="1400" dirty="0">
                <a:solidFill>
                  <a:schemeClr val="bg1"/>
                </a:solidFill>
                <a:latin typeface="+mn-lt"/>
              </a:rPr>
              <a:t>Windows 11 Enterprise features </a:t>
            </a:r>
            <a:br>
              <a:rPr lang="en-US" sz="1400" dirty="0">
                <a:solidFill>
                  <a:schemeClr val="bg1"/>
                </a:solidFill>
                <a:latin typeface="+mn-lt"/>
              </a:rPr>
            </a:br>
            <a:r>
              <a:rPr lang="en-US" sz="1400" dirty="0">
                <a:solidFill>
                  <a:schemeClr val="bg1"/>
                </a:solidFill>
                <a:latin typeface="+mn-lt"/>
              </a:rPr>
              <a:t>include Narrator, high-contrast mode, speech recognition, closed captions, and more.</a:t>
            </a:r>
          </a:p>
        </p:txBody>
      </p:sp>
      <p:sp>
        <p:nvSpPr>
          <p:cNvPr id="33" name="Graphic 29">
            <a:extLst>
              <a:ext uri="{FF2B5EF4-FFF2-40B4-BE49-F238E27FC236}">
                <a16:creationId xmlns:a16="http://schemas.microsoft.com/office/drawing/2014/main" id="{855C4CE2-0A84-874F-5830-76AD71FA090A}"/>
              </a:ext>
              <a:ext uri="{C183D7F6-B498-43B3-948B-1728B52AA6E4}">
                <adec:decorative xmlns:adec="http://schemas.microsoft.com/office/drawing/2017/decorative" val="1"/>
              </a:ext>
            </a:extLst>
          </p:cNvPr>
          <p:cNvSpPr/>
          <p:nvPr/>
        </p:nvSpPr>
        <p:spPr>
          <a:xfrm>
            <a:off x="11305150" y="3379418"/>
            <a:ext cx="486088" cy="510467"/>
          </a:xfrm>
          <a:custGeom>
            <a:avLst/>
            <a:gdLst>
              <a:gd name="connsiteX0" fmla="*/ 114749 w 380944"/>
              <a:gd name="connsiteY0" fmla="*/ 64746 h 400050"/>
              <a:gd name="connsiteX1" fmla="*/ 114248 w 380944"/>
              <a:gd name="connsiteY1" fmla="*/ 57150 h 400050"/>
              <a:gd name="connsiteX2" fmla="*/ 171398 w 380944"/>
              <a:gd name="connsiteY2" fmla="*/ 0 h 400050"/>
              <a:gd name="connsiteX3" fmla="*/ 228548 w 380944"/>
              <a:gd name="connsiteY3" fmla="*/ 57150 h 400050"/>
              <a:gd name="connsiteX4" fmla="*/ 228047 w 380944"/>
              <a:gd name="connsiteY4" fmla="*/ 64748 h 400050"/>
              <a:gd name="connsiteX5" fmla="*/ 282844 w 380944"/>
              <a:gd name="connsiteY5" fmla="*/ 41488 h 400050"/>
              <a:gd name="connsiteX6" fmla="*/ 339259 w 380944"/>
              <a:gd name="connsiteY6" fmla="*/ 64042 h 400050"/>
              <a:gd name="connsiteX7" fmla="*/ 316761 w 380944"/>
              <a:gd name="connsiteY7" fmla="*/ 120320 h 400050"/>
              <a:gd name="connsiteX8" fmla="*/ 247646 w 380944"/>
              <a:gd name="connsiteY8" fmla="*/ 149657 h 400050"/>
              <a:gd name="connsiteX9" fmla="*/ 247646 w 380944"/>
              <a:gd name="connsiteY9" fmla="*/ 174751 h 400050"/>
              <a:gd name="connsiteX10" fmla="*/ 219071 w 380944"/>
              <a:gd name="connsiteY10" fmla="*/ 185372 h 400050"/>
              <a:gd name="connsiteX11" fmla="*/ 219071 w 380944"/>
              <a:gd name="connsiteY11" fmla="*/ 146505 h 400050"/>
              <a:gd name="connsiteX12" fmla="*/ 233579 w 380944"/>
              <a:gd name="connsiteY12" fmla="*/ 124585 h 400050"/>
              <a:gd name="connsiteX13" fmla="*/ 305596 w 380944"/>
              <a:gd name="connsiteY13" fmla="*/ 94016 h 400050"/>
              <a:gd name="connsiteX14" fmla="*/ 313039 w 380944"/>
              <a:gd name="connsiteY14" fmla="*/ 75399 h 400050"/>
              <a:gd name="connsiteX15" fmla="*/ 294010 w 380944"/>
              <a:gd name="connsiteY15" fmla="*/ 67791 h 400050"/>
              <a:gd name="connsiteX16" fmla="*/ 199312 w 380944"/>
              <a:gd name="connsiteY16" fmla="*/ 107988 h 400050"/>
              <a:gd name="connsiteX17" fmla="*/ 190018 w 380944"/>
              <a:gd name="connsiteY17" fmla="*/ 111198 h 400050"/>
              <a:gd name="connsiteX18" fmla="*/ 171398 w 380944"/>
              <a:gd name="connsiteY18" fmla="*/ 114300 h 400050"/>
              <a:gd name="connsiteX19" fmla="*/ 152769 w 380944"/>
              <a:gd name="connsiteY19" fmla="*/ 111195 h 400050"/>
              <a:gd name="connsiteX20" fmla="*/ 143486 w 380944"/>
              <a:gd name="connsiteY20" fmla="*/ 107988 h 400050"/>
              <a:gd name="connsiteX21" fmla="*/ 48789 w 380944"/>
              <a:gd name="connsiteY21" fmla="*/ 67791 h 400050"/>
              <a:gd name="connsiteX22" fmla="*/ 29760 w 380944"/>
              <a:gd name="connsiteY22" fmla="*/ 75399 h 400050"/>
              <a:gd name="connsiteX23" fmla="*/ 37203 w 380944"/>
              <a:gd name="connsiteY23" fmla="*/ 94016 h 400050"/>
              <a:gd name="connsiteX24" fmla="*/ 109313 w 380944"/>
              <a:gd name="connsiteY24" fmla="*/ 124625 h 400050"/>
              <a:gd name="connsiteX25" fmla="*/ 123821 w 380944"/>
              <a:gd name="connsiteY25" fmla="*/ 146544 h 400050"/>
              <a:gd name="connsiteX26" fmla="*/ 123821 w 380944"/>
              <a:gd name="connsiteY26" fmla="*/ 221007 h 400050"/>
              <a:gd name="connsiteX27" fmla="*/ 122524 w 380944"/>
              <a:gd name="connsiteY27" fmla="*/ 228758 h 400050"/>
              <a:gd name="connsiteX28" fmla="*/ 86470 w 380944"/>
              <a:gd name="connsiteY28" fmla="*/ 333466 h 400050"/>
              <a:gd name="connsiteX29" fmla="*/ 95327 w 380944"/>
              <a:gd name="connsiteY29" fmla="*/ 351627 h 400050"/>
              <a:gd name="connsiteX30" fmla="*/ 113488 w 380944"/>
              <a:gd name="connsiteY30" fmla="*/ 342770 h 400050"/>
              <a:gd name="connsiteX31" fmla="*/ 153651 w 380944"/>
              <a:gd name="connsiteY31" fmla="*/ 226127 h 400050"/>
              <a:gd name="connsiteX32" fmla="*/ 181015 w 380944"/>
              <a:gd name="connsiteY32" fmla="*/ 216035 h 400050"/>
              <a:gd name="connsiteX33" fmla="*/ 152344 w 380944"/>
              <a:gd name="connsiteY33" fmla="*/ 295275 h 400050"/>
              <a:gd name="connsiteX34" fmla="*/ 153710 w 380944"/>
              <a:gd name="connsiteY34" fmla="*/ 313727 h 400050"/>
              <a:gd name="connsiteX35" fmla="*/ 140507 w 380944"/>
              <a:gd name="connsiteY35" fmla="*/ 352073 h 400050"/>
              <a:gd name="connsiteX36" fmla="*/ 86024 w 380944"/>
              <a:gd name="connsiteY36" fmla="*/ 378645 h 400050"/>
              <a:gd name="connsiteX37" fmla="*/ 59451 w 380944"/>
              <a:gd name="connsiteY37" fmla="*/ 324164 h 400050"/>
              <a:gd name="connsiteX38" fmla="*/ 95246 w 380944"/>
              <a:gd name="connsiteY38" fmla="*/ 220208 h 400050"/>
              <a:gd name="connsiteX39" fmla="*/ 95246 w 380944"/>
              <a:gd name="connsiteY39" fmla="*/ 149697 h 400050"/>
              <a:gd name="connsiteX40" fmla="*/ 26038 w 380944"/>
              <a:gd name="connsiteY40" fmla="*/ 120320 h 400050"/>
              <a:gd name="connsiteX41" fmla="*/ 3539 w 380944"/>
              <a:gd name="connsiteY41" fmla="*/ 64042 h 400050"/>
              <a:gd name="connsiteX42" fmla="*/ 59955 w 380944"/>
              <a:gd name="connsiteY42" fmla="*/ 41488 h 400050"/>
              <a:gd name="connsiteX43" fmla="*/ 114749 w 380944"/>
              <a:gd name="connsiteY43" fmla="*/ 64746 h 400050"/>
              <a:gd name="connsiteX44" fmla="*/ 142823 w 380944"/>
              <a:gd name="connsiteY44" fmla="*/ 57150 h 400050"/>
              <a:gd name="connsiteX45" fmla="*/ 161267 w 380944"/>
              <a:gd name="connsiteY45" fmla="*/ 83877 h 400050"/>
              <a:gd name="connsiteX46" fmla="*/ 181523 w 380944"/>
              <a:gd name="connsiteY46" fmla="*/ 83879 h 400050"/>
              <a:gd name="connsiteX47" fmla="*/ 199973 w 380944"/>
              <a:gd name="connsiteY47" fmla="*/ 57150 h 400050"/>
              <a:gd name="connsiteX48" fmla="*/ 171398 w 380944"/>
              <a:gd name="connsiteY48" fmla="*/ 28575 h 400050"/>
              <a:gd name="connsiteX49" fmla="*/ 142823 w 380944"/>
              <a:gd name="connsiteY49" fmla="*/ 57150 h 400050"/>
              <a:gd name="connsiteX50" fmla="*/ 380944 w 380944"/>
              <a:gd name="connsiteY50" fmla="*/ 295275 h 400050"/>
              <a:gd name="connsiteX51" fmla="*/ 276169 w 380944"/>
              <a:gd name="connsiteY51" fmla="*/ 400050 h 400050"/>
              <a:gd name="connsiteX52" fmla="*/ 171394 w 380944"/>
              <a:gd name="connsiteY52" fmla="*/ 295275 h 400050"/>
              <a:gd name="connsiteX53" fmla="*/ 276169 w 380944"/>
              <a:gd name="connsiteY53" fmla="*/ 190500 h 400050"/>
              <a:gd name="connsiteX54" fmla="*/ 380944 w 380944"/>
              <a:gd name="connsiteY54" fmla="*/ 295275 h 400050"/>
              <a:gd name="connsiteX55" fmla="*/ 340055 w 380944"/>
              <a:gd name="connsiteY55" fmla="*/ 250439 h 400050"/>
              <a:gd name="connsiteX56" fmla="*/ 326583 w 380944"/>
              <a:gd name="connsiteY56" fmla="*/ 250439 h 400050"/>
              <a:gd name="connsiteX57" fmla="*/ 257119 w 380944"/>
              <a:gd name="connsiteY57" fmla="*/ 319905 h 400050"/>
              <a:gd name="connsiteX58" fmla="*/ 225755 w 380944"/>
              <a:gd name="connsiteY58" fmla="*/ 288539 h 400050"/>
              <a:gd name="connsiteX59" fmla="*/ 212283 w 380944"/>
              <a:gd name="connsiteY59" fmla="*/ 288539 h 400050"/>
              <a:gd name="connsiteX60" fmla="*/ 212283 w 380944"/>
              <a:gd name="connsiteY60" fmla="*/ 302011 h 400050"/>
              <a:gd name="connsiteX61" fmla="*/ 250383 w 380944"/>
              <a:gd name="connsiteY61" fmla="*/ 340111 h 400050"/>
              <a:gd name="connsiteX62" fmla="*/ 263855 w 380944"/>
              <a:gd name="connsiteY62" fmla="*/ 340111 h 400050"/>
              <a:gd name="connsiteX63" fmla="*/ 340055 w 380944"/>
              <a:gd name="connsiteY63" fmla="*/ 263911 h 400050"/>
              <a:gd name="connsiteX64" fmla="*/ 340055 w 380944"/>
              <a:gd name="connsiteY64" fmla="*/ 250439 h 400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Lst>
            <a:rect l="l" t="t" r="r" b="b"/>
            <a:pathLst>
              <a:path w="380944" h="400050">
                <a:moveTo>
                  <a:pt x="114749" y="64746"/>
                </a:moveTo>
                <a:cubicBezTo>
                  <a:pt x="114418" y="62261"/>
                  <a:pt x="114248" y="59726"/>
                  <a:pt x="114248" y="57150"/>
                </a:cubicBezTo>
                <a:cubicBezTo>
                  <a:pt x="114248" y="25587"/>
                  <a:pt x="139834" y="0"/>
                  <a:pt x="171398" y="0"/>
                </a:cubicBezTo>
                <a:cubicBezTo>
                  <a:pt x="202962" y="0"/>
                  <a:pt x="228548" y="25587"/>
                  <a:pt x="228548" y="57150"/>
                </a:cubicBezTo>
                <a:cubicBezTo>
                  <a:pt x="228548" y="59726"/>
                  <a:pt x="228379" y="62262"/>
                  <a:pt x="228047" y="64748"/>
                </a:cubicBezTo>
                <a:lnTo>
                  <a:pt x="282844" y="41488"/>
                </a:lnTo>
                <a:cubicBezTo>
                  <a:pt x="304620" y="32244"/>
                  <a:pt x="329858" y="42333"/>
                  <a:pt x="339259" y="64042"/>
                </a:cubicBezTo>
                <a:cubicBezTo>
                  <a:pt x="348695" y="85825"/>
                  <a:pt x="338613" y="111044"/>
                  <a:pt x="316761" y="120320"/>
                </a:cubicBezTo>
                <a:lnTo>
                  <a:pt x="247646" y="149657"/>
                </a:lnTo>
                <a:lnTo>
                  <a:pt x="247646" y="174751"/>
                </a:lnTo>
                <a:cubicBezTo>
                  <a:pt x="237593" y="177121"/>
                  <a:pt x="228013" y="180718"/>
                  <a:pt x="219071" y="185372"/>
                </a:cubicBezTo>
                <a:lnTo>
                  <a:pt x="219071" y="146505"/>
                </a:lnTo>
                <a:cubicBezTo>
                  <a:pt x="219071" y="136949"/>
                  <a:pt x="224784" y="128319"/>
                  <a:pt x="233579" y="124585"/>
                </a:cubicBezTo>
                <a:lnTo>
                  <a:pt x="305596" y="94016"/>
                </a:lnTo>
                <a:cubicBezTo>
                  <a:pt x="312846" y="90939"/>
                  <a:pt x="316169" y="82626"/>
                  <a:pt x="313039" y="75399"/>
                </a:cubicBezTo>
                <a:cubicBezTo>
                  <a:pt x="309876" y="68097"/>
                  <a:pt x="301334" y="64682"/>
                  <a:pt x="294010" y="67791"/>
                </a:cubicBezTo>
                <a:lnTo>
                  <a:pt x="199312" y="107988"/>
                </a:lnTo>
                <a:cubicBezTo>
                  <a:pt x="196274" y="109278"/>
                  <a:pt x="193168" y="110348"/>
                  <a:pt x="190018" y="111198"/>
                </a:cubicBezTo>
                <a:cubicBezTo>
                  <a:pt x="184181" y="113208"/>
                  <a:pt x="177917" y="114300"/>
                  <a:pt x="171398" y="114300"/>
                </a:cubicBezTo>
                <a:cubicBezTo>
                  <a:pt x="164875" y="114300"/>
                  <a:pt x="158608" y="113207"/>
                  <a:pt x="152769" y="111195"/>
                </a:cubicBezTo>
                <a:cubicBezTo>
                  <a:pt x="149622" y="110345"/>
                  <a:pt x="146521" y="109276"/>
                  <a:pt x="143486" y="107988"/>
                </a:cubicBezTo>
                <a:lnTo>
                  <a:pt x="48789" y="67791"/>
                </a:lnTo>
                <a:cubicBezTo>
                  <a:pt x="41465" y="64682"/>
                  <a:pt x="32923" y="68097"/>
                  <a:pt x="29760" y="75399"/>
                </a:cubicBezTo>
                <a:cubicBezTo>
                  <a:pt x="26630" y="82626"/>
                  <a:pt x="29953" y="90939"/>
                  <a:pt x="37203" y="94016"/>
                </a:cubicBezTo>
                <a:lnTo>
                  <a:pt x="109313" y="124625"/>
                </a:lnTo>
                <a:cubicBezTo>
                  <a:pt x="118109" y="128359"/>
                  <a:pt x="123821" y="136989"/>
                  <a:pt x="123821" y="146544"/>
                </a:cubicBezTo>
                <a:lnTo>
                  <a:pt x="123821" y="221007"/>
                </a:lnTo>
                <a:cubicBezTo>
                  <a:pt x="123821" y="223645"/>
                  <a:pt x="123383" y="226264"/>
                  <a:pt x="122524" y="228758"/>
                </a:cubicBezTo>
                <a:lnTo>
                  <a:pt x="86470" y="333466"/>
                </a:lnTo>
                <a:cubicBezTo>
                  <a:pt x="83901" y="340928"/>
                  <a:pt x="87866" y="349059"/>
                  <a:pt x="95327" y="351627"/>
                </a:cubicBezTo>
                <a:cubicBezTo>
                  <a:pt x="102788" y="354197"/>
                  <a:pt x="110919" y="350230"/>
                  <a:pt x="113488" y="342770"/>
                </a:cubicBezTo>
                <a:lnTo>
                  <a:pt x="153651" y="226127"/>
                </a:lnTo>
                <a:cubicBezTo>
                  <a:pt x="157871" y="213863"/>
                  <a:pt x="171583" y="210523"/>
                  <a:pt x="181015" y="216035"/>
                </a:cubicBezTo>
                <a:cubicBezTo>
                  <a:pt x="163113" y="237508"/>
                  <a:pt x="152344" y="265134"/>
                  <a:pt x="152344" y="295275"/>
                </a:cubicBezTo>
                <a:cubicBezTo>
                  <a:pt x="152344" y="301546"/>
                  <a:pt x="152811" y="307707"/>
                  <a:pt x="153710" y="313727"/>
                </a:cubicBezTo>
                <a:lnTo>
                  <a:pt x="140507" y="352073"/>
                </a:lnTo>
                <a:cubicBezTo>
                  <a:pt x="132799" y="374456"/>
                  <a:pt x="108407" y="386353"/>
                  <a:pt x="86024" y="378645"/>
                </a:cubicBezTo>
                <a:cubicBezTo>
                  <a:pt x="63641" y="370940"/>
                  <a:pt x="51744" y="346546"/>
                  <a:pt x="59451" y="324164"/>
                </a:cubicBezTo>
                <a:lnTo>
                  <a:pt x="95246" y="220208"/>
                </a:lnTo>
                <a:lnTo>
                  <a:pt x="95246" y="149697"/>
                </a:lnTo>
                <a:lnTo>
                  <a:pt x="26038" y="120320"/>
                </a:lnTo>
                <a:cubicBezTo>
                  <a:pt x="4186" y="111044"/>
                  <a:pt x="-5896" y="85825"/>
                  <a:pt x="3539" y="64042"/>
                </a:cubicBezTo>
                <a:cubicBezTo>
                  <a:pt x="12942" y="42333"/>
                  <a:pt x="38178" y="32244"/>
                  <a:pt x="59955" y="41488"/>
                </a:cubicBezTo>
                <a:lnTo>
                  <a:pt x="114749" y="64746"/>
                </a:lnTo>
                <a:close/>
                <a:moveTo>
                  <a:pt x="142823" y="57150"/>
                </a:moveTo>
                <a:cubicBezTo>
                  <a:pt x="142823" y="69364"/>
                  <a:pt x="150487" y="79789"/>
                  <a:pt x="161267" y="83877"/>
                </a:cubicBezTo>
                <a:cubicBezTo>
                  <a:pt x="167921" y="85496"/>
                  <a:pt x="174869" y="85497"/>
                  <a:pt x="181523" y="83879"/>
                </a:cubicBezTo>
                <a:cubicBezTo>
                  <a:pt x="192307" y="79792"/>
                  <a:pt x="199973" y="69366"/>
                  <a:pt x="199973" y="57150"/>
                </a:cubicBezTo>
                <a:cubicBezTo>
                  <a:pt x="199973" y="41368"/>
                  <a:pt x="187179" y="28575"/>
                  <a:pt x="171398" y="28575"/>
                </a:cubicBezTo>
                <a:cubicBezTo>
                  <a:pt x="155617" y="28575"/>
                  <a:pt x="142823" y="41368"/>
                  <a:pt x="142823" y="57150"/>
                </a:cubicBezTo>
                <a:close/>
                <a:moveTo>
                  <a:pt x="380944" y="295275"/>
                </a:moveTo>
                <a:cubicBezTo>
                  <a:pt x="380944" y="353141"/>
                  <a:pt x="334036" y="400050"/>
                  <a:pt x="276169" y="400050"/>
                </a:cubicBezTo>
                <a:cubicBezTo>
                  <a:pt x="218303" y="400050"/>
                  <a:pt x="171394" y="353141"/>
                  <a:pt x="171394" y="295275"/>
                </a:cubicBezTo>
                <a:cubicBezTo>
                  <a:pt x="171394" y="237409"/>
                  <a:pt x="218303" y="190500"/>
                  <a:pt x="276169" y="190500"/>
                </a:cubicBezTo>
                <a:cubicBezTo>
                  <a:pt x="334036" y="190500"/>
                  <a:pt x="380944" y="237409"/>
                  <a:pt x="380944" y="295275"/>
                </a:cubicBezTo>
                <a:close/>
                <a:moveTo>
                  <a:pt x="340055" y="250439"/>
                </a:moveTo>
                <a:cubicBezTo>
                  <a:pt x="336335" y="246720"/>
                  <a:pt x="330304" y="246720"/>
                  <a:pt x="326583" y="250439"/>
                </a:cubicBezTo>
                <a:lnTo>
                  <a:pt x="257119" y="319905"/>
                </a:lnTo>
                <a:lnTo>
                  <a:pt x="225755" y="288539"/>
                </a:lnTo>
                <a:cubicBezTo>
                  <a:pt x="222035" y="284820"/>
                  <a:pt x="216004" y="284820"/>
                  <a:pt x="212283" y="288539"/>
                </a:cubicBezTo>
                <a:cubicBezTo>
                  <a:pt x="208565" y="292259"/>
                  <a:pt x="208565" y="298291"/>
                  <a:pt x="212283" y="302011"/>
                </a:cubicBezTo>
                <a:lnTo>
                  <a:pt x="250383" y="340111"/>
                </a:lnTo>
                <a:cubicBezTo>
                  <a:pt x="254104" y="343830"/>
                  <a:pt x="260135" y="343830"/>
                  <a:pt x="263855" y="340111"/>
                </a:cubicBezTo>
                <a:lnTo>
                  <a:pt x="340055" y="263911"/>
                </a:lnTo>
                <a:cubicBezTo>
                  <a:pt x="343774" y="260191"/>
                  <a:pt x="343774" y="254159"/>
                  <a:pt x="340055" y="250439"/>
                </a:cubicBezTo>
                <a:close/>
              </a:path>
            </a:pathLst>
          </a:custGeom>
          <a:solidFill>
            <a:srgbClr val="D59ED7"/>
          </a:solidFill>
          <a:ln w="19050" cap="flat">
            <a:noFill/>
            <a:prstDash val="solid"/>
            <a:miter/>
          </a:ln>
        </p:spPr>
        <p:txBody>
          <a:bodyPr rtlCol="0" anchor="ctr"/>
          <a:lstStyle/>
          <a:p>
            <a:endParaRPr lang="en-US"/>
          </a:p>
        </p:txBody>
      </p:sp>
      <p:sp>
        <p:nvSpPr>
          <p:cNvPr id="9" name="Text Placeholder 2">
            <a:extLst>
              <a:ext uri="{FF2B5EF4-FFF2-40B4-BE49-F238E27FC236}">
                <a16:creationId xmlns:a16="http://schemas.microsoft.com/office/drawing/2014/main" id="{EA3747F1-4B13-7C46-D0C7-D7453998B255}"/>
              </a:ext>
            </a:extLst>
          </p:cNvPr>
          <p:cNvSpPr txBox="1">
            <a:spLocks/>
          </p:cNvSpPr>
          <p:nvPr/>
        </p:nvSpPr>
        <p:spPr>
          <a:xfrm>
            <a:off x="8716263" y="3302401"/>
            <a:ext cx="3475737" cy="615553"/>
          </a:xfrm>
          <a:prstGeom prst="rect">
            <a:avLst/>
          </a:prstGeom>
        </p:spPr>
        <p:txBody>
          <a:bodyPr vert="horz" wrap="square" lIns="0" tIns="0" rIns="0" bIns="0" rtlCol="0">
            <a:spAutoFit/>
          </a:bodyPr>
          <a:lstStyle>
            <a:lvl1pPr marL="0" marR="0" indent="0" algn="l" defTabSz="932742" rtl="0" eaLnBrk="1" fontAlgn="auto" latinLnBrk="0" hangingPunct="1">
              <a:lnSpc>
                <a:spcPct val="100000"/>
              </a:lnSpc>
              <a:spcBef>
                <a:spcPts val="1224"/>
              </a:spcBef>
              <a:spcAft>
                <a:spcPts val="0"/>
              </a:spcAft>
              <a:buClr>
                <a:schemeClr val="tx1"/>
              </a:buClr>
              <a:buSzPct val="90000"/>
              <a:buFont typeface="Wingdings" panose="05000000000000000000" pitchFamily="2" charset="2"/>
              <a:buNone/>
              <a:tabLst/>
              <a:defRPr sz="2800" b="0" kern="1200" spc="0" baseline="0">
                <a:solidFill>
                  <a:schemeClr val="tx1"/>
                </a:solidFill>
                <a:latin typeface="Segoe UI" panose="020B0502040204020203" pitchFamily="34" charset="0"/>
                <a:ea typeface="+mn-ea"/>
                <a:cs typeface="Segoe UI" panose="020B0502040204020203" pitchFamily="34" charset="0"/>
              </a:defRPr>
            </a:lvl1pPr>
            <a:lvl2pPr marL="255588" marR="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2000" b="0" kern="1200" spc="0" baseline="0">
                <a:solidFill>
                  <a:schemeClr val="tx1"/>
                </a:solidFill>
                <a:latin typeface="+mn-lt"/>
                <a:ea typeface="+mn-ea"/>
                <a:cs typeface="+mn-cs"/>
              </a:defRPr>
            </a:lvl2pPr>
            <a:lvl3pPr marL="450850" marR="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1600" b="0" kern="1200" spc="0" baseline="0">
                <a:solidFill>
                  <a:schemeClr val="tx1"/>
                </a:solidFill>
                <a:latin typeface="+mn-lt"/>
                <a:ea typeface="+mn-ea"/>
                <a:cs typeface="+mn-cs"/>
              </a:defRPr>
            </a:lvl3pPr>
            <a:lvl4pPr marL="652462" marR="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1400" b="0" kern="1200" spc="0" baseline="0">
                <a:solidFill>
                  <a:schemeClr val="tx1"/>
                </a:solidFill>
                <a:latin typeface="+mn-lt"/>
                <a:ea typeface="+mn-ea"/>
                <a:cs typeface="+mn-cs"/>
              </a:defRPr>
            </a:lvl4pPr>
            <a:lvl5pPr marL="854075" marR="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1400" b="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spcBef>
                <a:spcPts val="1200"/>
              </a:spcBef>
            </a:pPr>
            <a:r>
              <a:rPr lang="en-US" sz="4000" dirty="0">
                <a:solidFill>
                  <a:srgbClr val="D59ED7"/>
                </a:solidFill>
                <a:latin typeface="+mn-lt"/>
              </a:rPr>
              <a:t>Enhance</a:t>
            </a:r>
          </a:p>
        </p:txBody>
      </p:sp>
      <p:sp>
        <p:nvSpPr>
          <p:cNvPr id="12" name="Text Placeholder 2">
            <a:extLst>
              <a:ext uri="{FF2B5EF4-FFF2-40B4-BE49-F238E27FC236}">
                <a16:creationId xmlns:a16="http://schemas.microsoft.com/office/drawing/2014/main" id="{3E8A6E8C-B454-413A-F2BE-769D91C530DE}"/>
              </a:ext>
            </a:extLst>
          </p:cNvPr>
          <p:cNvSpPr txBox="1">
            <a:spLocks/>
          </p:cNvSpPr>
          <p:nvPr/>
        </p:nvSpPr>
        <p:spPr>
          <a:xfrm>
            <a:off x="4628357" y="4140824"/>
            <a:ext cx="3019613" cy="1923604"/>
          </a:xfrm>
          <a:prstGeom prst="rect">
            <a:avLst/>
          </a:prstGeom>
        </p:spPr>
        <p:txBody>
          <a:bodyPr vert="horz" wrap="square" lIns="0" tIns="0" rIns="0" bIns="0" rtlCol="0">
            <a:spAutoFit/>
          </a:bodyPr>
          <a:lstStyle>
            <a:lvl1pPr marL="0" marR="0" indent="0" algn="l" defTabSz="932742" rtl="0" eaLnBrk="1" fontAlgn="auto" latinLnBrk="0" hangingPunct="1">
              <a:lnSpc>
                <a:spcPct val="100000"/>
              </a:lnSpc>
              <a:spcBef>
                <a:spcPts val="1224"/>
              </a:spcBef>
              <a:spcAft>
                <a:spcPts val="0"/>
              </a:spcAft>
              <a:buClr>
                <a:schemeClr val="tx1"/>
              </a:buClr>
              <a:buSzPct val="90000"/>
              <a:buFont typeface="Wingdings" panose="05000000000000000000" pitchFamily="2" charset="2"/>
              <a:buNone/>
              <a:tabLst/>
              <a:defRPr sz="2800" b="0" kern="1200" spc="0" baseline="0">
                <a:solidFill>
                  <a:schemeClr val="tx1"/>
                </a:solidFill>
                <a:latin typeface="Segoe UI" panose="020B0502040204020203" pitchFamily="34" charset="0"/>
                <a:ea typeface="+mn-ea"/>
                <a:cs typeface="Segoe UI" panose="020B0502040204020203" pitchFamily="34" charset="0"/>
              </a:defRPr>
            </a:lvl1pPr>
            <a:lvl2pPr marL="255588" marR="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2000" b="0" kern="1200" spc="0" baseline="0">
                <a:solidFill>
                  <a:schemeClr val="tx1"/>
                </a:solidFill>
                <a:latin typeface="+mn-lt"/>
                <a:ea typeface="+mn-ea"/>
                <a:cs typeface="+mn-cs"/>
              </a:defRPr>
            </a:lvl2pPr>
            <a:lvl3pPr marL="450850" marR="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1600" b="0" kern="1200" spc="0" baseline="0">
                <a:solidFill>
                  <a:schemeClr val="tx1"/>
                </a:solidFill>
                <a:latin typeface="+mn-lt"/>
                <a:ea typeface="+mn-ea"/>
                <a:cs typeface="+mn-cs"/>
              </a:defRPr>
            </a:lvl3pPr>
            <a:lvl4pPr marL="652462" marR="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1400" b="0" kern="1200" spc="0" baseline="0">
                <a:solidFill>
                  <a:schemeClr val="tx1"/>
                </a:solidFill>
                <a:latin typeface="+mn-lt"/>
                <a:ea typeface="+mn-ea"/>
                <a:cs typeface="+mn-cs"/>
              </a:defRPr>
            </a:lvl4pPr>
            <a:lvl5pPr marL="854075" marR="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1400" b="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spcBef>
                <a:spcPts val="1800"/>
              </a:spcBef>
            </a:pPr>
            <a:r>
              <a:rPr lang="en-US" sz="1800" dirty="0">
                <a:latin typeface="+mn-lt"/>
              </a:rPr>
              <a:t>fast, secure access to work applications without impacting productivity.</a:t>
            </a:r>
          </a:p>
          <a:p>
            <a:pPr>
              <a:spcBef>
                <a:spcPts val="1800"/>
              </a:spcBef>
            </a:pPr>
            <a:r>
              <a:rPr lang="en-US" sz="1400" dirty="0">
                <a:latin typeface="+mn-lt"/>
              </a:rPr>
              <a:t>Microsoft Entra ID P1 capabilities include single sign-on, multifactor authentication, </a:t>
            </a:r>
            <a:r>
              <a:rPr lang="en-US" sz="1400" dirty="0" err="1">
                <a:latin typeface="+mn-lt"/>
              </a:rPr>
              <a:t>passwordless</a:t>
            </a:r>
            <a:r>
              <a:rPr lang="en-US" sz="1400" dirty="0">
                <a:latin typeface="+mn-lt"/>
              </a:rPr>
              <a:t> methods, and more.</a:t>
            </a:r>
          </a:p>
        </p:txBody>
      </p:sp>
      <p:sp>
        <p:nvSpPr>
          <p:cNvPr id="34" name="Graphic 30">
            <a:extLst>
              <a:ext uri="{FF2B5EF4-FFF2-40B4-BE49-F238E27FC236}">
                <a16:creationId xmlns:a16="http://schemas.microsoft.com/office/drawing/2014/main" id="{A7EB2327-5689-7485-F0A6-360294377373}"/>
              </a:ext>
              <a:ext uri="{C183D7F6-B498-43B3-948B-1728B52AA6E4}">
                <adec:decorative xmlns:adec="http://schemas.microsoft.com/office/drawing/2017/decorative" val="1"/>
              </a:ext>
            </a:extLst>
          </p:cNvPr>
          <p:cNvSpPr/>
          <p:nvPr/>
        </p:nvSpPr>
        <p:spPr>
          <a:xfrm>
            <a:off x="7234523" y="3394201"/>
            <a:ext cx="486159" cy="486159"/>
          </a:xfrm>
          <a:custGeom>
            <a:avLst/>
            <a:gdLst>
              <a:gd name="connsiteX0" fmla="*/ 280988 w 381000"/>
              <a:gd name="connsiteY0" fmla="*/ 0 h 381000"/>
              <a:gd name="connsiteX1" fmla="*/ 342900 w 381000"/>
              <a:gd name="connsiteY1" fmla="*/ 61913 h 381000"/>
              <a:gd name="connsiteX2" fmla="*/ 342900 w 381000"/>
              <a:gd name="connsiteY2" fmla="*/ 171865 h 381000"/>
              <a:gd name="connsiteX3" fmla="*/ 314325 w 381000"/>
              <a:gd name="connsiteY3" fmla="*/ 158372 h 381000"/>
              <a:gd name="connsiteX4" fmla="*/ 314325 w 381000"/>
              <a:gd name="connsiteY4" fmla="*/ 104775 h 381000"/>
              <a:gd name="connsiteX5" fmla="*/ 28575 w 381000"/>
              <a:gd name="connsiteY5" fmla="*/ 104775 h 381000"/>
              <a:gd name="connsiteX6" fmla="*/ 28575 w 381000"/>
              <a:gd name="connsiteY6" fmla="*/ 280988 h 381000"/>
              <a:gd name="connsiteX7" fmla="*/ 61913 w 381000"/>
              <a:gd name="connsiteY7" fmla="*/ 314325 h 381000"/>
              <a:gd name="connsiteX8" fmla="*/ 158372 w 381000"/>
              <a:gd name="connsiteY8" fmla="*/ 314325 h 381000"/>
              <a:gd name="connsiteX9" fmla="*/ 171865 w 381000"/>
              <a:gd name="connsiteY9" fmla="*/ 342900 h 381000"/>
              <a:gd name="connsiteX10" fmla="*/ 61913 w 381000"/>
              <a:gd name="connsiteY10" fmla="*/ 342900 h 381000"/>
              <a:gd name="connsiteX11" fmla="*/ 0 w 381000"/>
              <a:gd name="connsiteY11" fmla="*/ 280988 h 381000"/>
              <a:gd name="connsiteX12" fmla="*/ 0 w 381000"/>
              <a:gd name="connsiteY12" fmla="*/ 61913 h 381000"/>
              <a:gd name="connsiteX13" fmla="*/ 61913 w 381000"/>
              <a:gd name="connsiteY13" fmla="*/ 0 h 381000"/>
              <a:gd name="connsiteX14" fmla="*/ 280988 w 381000"/>
              <a:gd name="connsiteY14" fmla="*/ 0 h 381000"/>
              <a:gd name="connsiteX15" fmla="*/ 280988 w 381000"/>
              <a:gd name="connsiteY15" fmla="*/ 28575 h 381000"/>
              <a:gd name="connsiteX16" fmla="*/ 61913 w 381000"/>
              <a:gd name="connsiteY16" fmla="*/ 28575 h 381000"/>
              <a:gd name="connsiteX17" fmla="*/ 28575 w 381000"/>
              <a:gd name="connsiteY17" fmla="*/ 61913 h 381000"/>
              <a:gd name="connsiteX18" fmla="*/ 28575 w 381000"/>
              <a:gd name="connsiteY18" fmla="*/ 76200 h 381000"/>
              <a:gd name="connsiteX19" fmla="*/ 314325 w 381000"/>
              <a:gd name="connsiteY19" fmla="*/ 76200 h 381000"/>
              <a:gd name="connsiteX20" fmla="*/ 314325 w 381000"/>
              <a:gd name="connsiteY20" fmla="*/ 61913 h 381000"/>
              <a:gd name="connsiteX21" fmla="*/ 280988 w 381000"/>
              <a:gd name="connsiteY21" fmla="*/ 28575 h 381000"/>
              <a:gd name="connsiteX22" fmla="*/ 276225 w 381000"/>
              <a:gd name="connsiteY22" fmla="*/ 381000 h 381000"/>
              <a:gd name="connsiteX23" fmla="*/ 381000 w 381000"/>
              <a:gd name="connsiteY23" fmla="*/ 276225 h 381000"/>
              <a:gd name="connsiteX24" fmla="*/ 276225 w 381000"/>
              <a:gd name="connsiteY24" fmla="*/ 171450 h 381000"/>
              <a:gd name="connsiteX25" fmla="*/ 171450 w 381000"/>
              <a:gd name="connsiteY25" fmla="*/ 276225 h 381000"/>
              <a:gd name="connsiteX26" fmla="*/ 276225 w 381000"/>
              <a:gd name="connsiteY26" fmla="*/ 381000 h 381000"/>
              <a:gd name="connsiteX27" fmla="*/ 268538 w 381000"/>
              <a:gd name="connsiteY27" fmla="*/ 209550 h 381000"/>
              <a:gd name="connsiteX28" fmla="*/ 295818 w 381000"/>
              <a:gd name="connsiteY28" fmla="*/ 209550 h 381000"/>
              <a:gd name="connsiteX29" fmla="*/ 304737 w 381000"/>
              <a:gd name="connsiteY29" fmla="*/ 222420 h 381000"/>
              <a:gd name="connsiteX30" fmla="*/ 295275 w 381000"/>
              <a:gd name="connsiteY30" fmla="*/ 247650 h 381000"/>
              <a:gd name="connsiteX31" fmla="*/ 307362 w 381000"/>
              <a:gd name="connsiteY31" fmla="*/ 247650 h 381000"/>
              <a:gd name="connsiteX32" fmla="*/ 314864 w 381000"/>
              <a:gd name="connsiteY32" fmla="*/ 261475 h 381000"/>
              <a:gd name="connsiteX33" fmla="*/ 264856 w 381000"/>
              <a:gd name="connsiteY33" fmla="*/ 338410 h 381000"/>
              <a:gd name="connsiteX34" fmla="*/ 256581 w 381000"/>
              <a:gd name="connsiteY34" fmla="*/ 342900 h 381000"/>
              <a:gd name="connsiteX35" fmla="*/ 247218 w 381000"/>
              <a:gd name="connsiteY35" fmla="*/ 329910 h 381000"/>
              <a:gd name="connsiteX36" fmla="*/ 261938 w 381000"/>
              <a:gd name="connsiteY36" fmla="*/ 285750 h 381000"/>
              <a:gd name="connsiteX37" fmla="*/ 247107 w 381000"/>
              <a:gd name="connsiteY37" fmla="*/ 285750 h 381000"/>
              <a:gd name="connsiteX38" fmla="*/ 238188 w 381000"/>
              <a:gd name="connsiteY38" fmla="*/ 272880 h 381000"/>
              <a:gd name="connsiteX39" fmla="*/ 259619 w 381000"/>
              <a:gd name="connsiteY39" fmla="*/ 215730 h 381000"/>
              <a:gd name="connsiteX40" fmla="*/ 268538 w 381000"/>
              <a:gd name="connsiteY40" fmla="*/ 209550 h 381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381000" h="381000">
                <a:moveTo>
                  <a:pt x="280988" y="0"/>
                </a:moveTo>
                <a:cubicBezTo>
                  <a:pt x="315180" y="0"/>
                  <a:pt x="342900" y="27719"/>
                  <a:pt x="342900" y="61913"/>
                </a:cubicBezTo>
                <a:lnTo>
                  <a:pt x="342900" y="171865"/>
                </a:lnTo>
                <a:cubicBezTo>
                  <a:pt x="334076" y="166217"/>
                  <a:pt x="324488" y="161654"/>
                  <a:pt x="314325" y="158372"/>
                </a:cubicBezTo>
                <a:lnTo>
                  <a:pt x="314325" y="104775"/>
                </a:lnTo>
                <a:lnTo>
                  <a:pt x="28575" y="104775"/>
                </a:lnTo>
                <a:lnTo>
                  <a:pt x="28575" y="280988"/>
                </a:lnTo>
                <a:cubicBezTo>
                  <a:pt x="28575" y="299399"/>
                  <a:pt x="43501" y="314325"/>
                  <a:pt x="61913" y="314325"/>
                </a:cubicBezTo>
                <a:lnTo>
                  <a:pt x="158372" y="314325"/>
                </a:lnTo>
                <a:cubicBezTo>
                  <a:pt x="161654" y="324488"/>
                  <a:pt x="166217" y="334076"/>
                  <a:pt x="171865" y="342900"/>
                </a:cubicBezTo>
                <a:lnTo>
                  <a:pt x="61913" y="342900"/>
                </a:lnTo>
                <a:cubicBezTo>
                  <a:pt x="27719" y="342900"/>
                  <a:pt x="0" y="315180"/>
                  <a:pt x="0" y="280988"/>
                </a:cubicBezTo>
                <a:lnTo>
                  <a:pt x="0" y="61913"/>
                </a:lnTo>
                <a:cubicBezTo>
                  <a:pt x="0" y="27719"/>
                  <a:pt x="27719" y="0"/>
                  <a:pt x="61913" y="0"/>
                </a:cubicBezTo>
                <a:lnTo>
                  <a:pt x="280988" y="0"/>
                </a:lnTo>
                <a:close/>
                <a:moveTo>
                  <a:pt x="280988" y="28575"/>
                </a:moveTo>
                <a:lnTo>
                  <a:pt x="61913" y="28575"/>
                </a:lnTo>
                <a:cubicBezTo>
                  <a:pt x="43501" y="28575"/>
                  <a:pt x="28575" y="43501"/>
                  <a:pt x="28575" y="61913"/>
                </a:cubicBezTo>
                <a:lnTo>
                  <a:pt x="28575" y="76200"/>
                </a:lnTo>
                <a:lnTo>
                  <a:pt x="314325" y="76200"/>
                </a:lnTo>
                <a:lnTo>
                  <a:pt x="314325" y="61913"/>
                </a:lnTo>
                <a:cubicBezTo>
                  <a:pt x="314325" y="43501"/>
                  <a:pt x="299399" y="28575"/>
                  <a:pt x="280988" y="28575"/>
                </a:cubicBezTo>
                <a:close/>
                <a:moveTo>
                  <a:pt x="276225" y="381000"/>
                </a:moveTo>
                <a:cubicBezTo>
                  <a:pt x="334091" y="381000"/>
                  <a:pt x="381000" y="334091"/>
                  <a:pt x="381000" y="276225"/>
                </a:cubicBezTo>
                <a:cubicBezTo>
                  <a:pt x="381000" y="218359"/>
                  <a:pt x="334091" y="171450"/>
                  <a:pt x="276225" y="171450"/>
                </a:cubicBezTo>
                <a:cubicBezTo>
                  <a:pt x="218359" y="171450"/>
                  <a:pt x="171450" y="218359"/>
                  <a:pt x="171450" y="276225"/>
                </a:cubicBezTo>
                <a:cubicBezTo>
                  <a:pt x="171450" y="334091"/>
                  <a:pt x="218359" y="381000"/>
                  <a:pt x="276225" y="381000"/>
                </a:cubicBezTo>
                <a:close/>
                <a:moveTo>
                  <a:pt x="268538" y="209550"/>
                </a:moveTo>
                <a:lnTo>
                  <a:pt x="295818" y="209550"/>
                </a:lnTo>
                <a:cubicBezTo>
                  <a:pt x="302468" y="209550"/>
                  <a:pt x="307071" y="216193"/>
                  <a:pt x="304737" y="222420"/>
                </a:cubicBezTo>
                <a:lnTo>
                  <a:pt x="295275" y="247650"/>
                </a:lnTo>
                <a:lnTo>
                  <a:pt x="307362" y="247650"/>
                </a:lnTo>
                <a:cubicBezTo>
                  <a:pt x="314462" y="247650"/>
                  <a:pt x="318733" y="255521"/>
                  <a:pt x="314864" y="261475"/>
                </a:cubicBezTo>
                <a:lnTo>
                  <a:pt x="264856" y="338410"/>
                </a:lnTo>
                <a:cubicBezTo>
                  <a:pt x="263037" y="341210"/>
                  <a:pt x="259922" y="342900"/>
                  <a:pt x="256581" y="342900"/>
                </a:cubicBezTo>
                <a:cubicBezTo>
                  <a:pt x="249845" y="342900"/>
                  <a:pt x="245088" y="336299"/>
                  <a:pt x="247218" y="329910"/>
                </a:cubicBezTo>
                <a:lnTo>
                  <a:pt x="261938" y="285750"/>
                </a:lnTo>
                <a:lnTo>
                  <a:pt x="247107" y="285750"/>
                </a:lnTo>
                <a:cubicBezTo>
                  <a:pt x="240457" y="285750"/>
                  <a:pt x="235854" y="279107"/>
                  <a:pt x="238188" y="272880"/>
                </a:cubicBezTo>
                <a:lnTo>
                  <a:pt x="259619" y="215730"/>
                </a:lnTo>
                <a:cubicBezTo>
                  <a:pt x="261014" y="212013"/>
                  <a:pt x="264568" y="209550"/>
                  <a:pt x="268538" y="209550"/>
                </a:cubicBezTo>
                <a:close/>
              </a:path>
            </a:pathLst>
          </a:custGeom>
          <a:solidFill>
            <a:schemeClr val="accent3"/>
          </a:solidFill>
          <a:ln w="19050" cap="flat">
            <a:noFill/>
            <a:prstDash val="solid"/>
            <a:miter/>
          </a:ln>
        </p:spPr>
        <p:txBody>
          <a:bodyPr rtlCol="0" anchor="ctr"/>
          <a:lstStyle/>
          <a:p>
            <a:endParaRPr lang="en-US"/>
          </a:p>
        </p:txBody>
      </p:sp>
      <p:sp>
        <p:nvSpPr>
          <p:cNvPr id="4" name="Text Placeholder 2">
            <a:extLst>
              <a:ext uri="{FF2B5EF4-FFF2-40B4-BE49-F238E27FC236}">
                <a16:creationId xmlns:a16="http://schemas.microsoft.com/office/drawing/2014/main" id="{3926DD32-3905-AD7E-B988-FE8AEFD7D77D}"/>
              </a:ext>
            </a:extLst>
          </p:cNvPr>
          <p:cNvSpPr txBox="1">
            <a:spLocks/>
          </p:cNvSpPr>
          <p:nvPr/>
        </p:nvSpPr>
        <p:spPr>
          <a:xfrm>
            <a:off x="4644135" y="3302401"/>
            <a:ext cx="3475737" cy="615553"/>
          </a:xfrm>
          <a:prstGeom prst="rect">
            <a:avLst/>
          </a:prstGeom>
        </p:spPr>
        <p:txBody>
          <a:bodyPr vert="horz" wrap="square" lIns="0" tIns="0" rIns="0" bIns="0" rtlCol="0">
            <a:spAutoFit/>
          </a:bodyPr>
          <a:lstStyle>
            <a:lvl1pPr marL="0" marR="0" indent="0" algn="l" defTabSz="932742" rtl="0" eaLnBrk="1" fontAlgn="auto" latinLnBrk="0" hangingPunct="1">
              <a:lnSpc>
                <a:spcPct val="100000"/>
              </a:lnSpc>
              <a:spcBef>
                <a:spcPts val="1224"/>
              </a:spcBef>
              <a:spcAft>
                <a:spcPts val="0"/>
              </a:spcAft>
              <a:buClr>
                <a:schemeClr val="tx1"/>
              </a:buClr>
              <a:buSzPct val="90000"/>
              <a:buFont typeface="Wingdings" panose="05000000000000000000" pitchFamily="2" charset="2"/>
              <a:buNone/>
              <a:tabLst/>
              <a:defRPr sz="2800" b="0" kern="1200" spc="0" baseline="0">
                <a:solidFill>
                  <a:schemeClr val="tx1"/>
                </a:solidFill>
                <a:latin typeface="Segoe UI" panose="020B0502040204020203" pitchFamily="34" charset="0"/>
                <a:ea typeface="+mn-ea"/>
                <a:cs typeface="Segoe UI" panose="020B0502040204020203" pitchFamily="34" charset="0"/>
              </a:defRPr>
            </a:lvl1pPr>
            <a:lvl2pPr marL="255588" marR="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2000" b="0" kern="1200" spc="0" baseline="0">
                <a:solidFill>
                  <a:schemeClr val="tx1"/>
                </a:solidFill>
                <a:latin typeface="+mn-lt"/>
                <a:ea typeface="+mn-ea"/>
                <a:cs typeface="+mn-cs"/>
              </a:defRPr>
            </a:lvl2pPr>
            <a:lvl3pPr marL="450850" marR="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1600" b="0" kern="1200" spc="0" baseline="0">
                <a:solidFill>
                  <a:schemeClr val="tx1"/>
                </a:solidFill>
                <a:latin typeface="+mn-lt"/>
                <a:ea typeface="+mn-ea"/>
                <a:cs typeface="+mn-cs"/>
              </a:defRPr>
            </a:lvl3pPr>
            <a:lvl4pPr marL="652462" marR="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1400" b="0" kern="1200" spc="0" baseline="0">
                <a:solidFill>
                  <a:schemeClr val="tx1"/>
                </a:solidFill>
                <a:latin typeface="+mn-lt"/>
                <a:ea typeface="+mn-ea"/>
                <a:cs typeface="+mn-cs"/>
              </a:defRPr>
            </a:lvl4pPr>
            <a:lvl5pPr marL="854075" marR="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1400" b="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spcBef>
                <a:spcPts val="1200"/>
              </a:spcBef>
            </a:pPr>
            <a:r>
              <a:rPr lang="en-US" sz="4000" dirty="0">
                <a:solidFill>
                  <a:schemeClr val="accent3"/>
                </a:solidFill>
                <a:latin typeface="+mn-lt"/>
              </a:rPr>
              <a:t>Provide</a:t>
            </a:r>
          </a:p>
        </p:txBody>
      </p:sp>
      <p:sp>
        <p:nvSpPr>
          <p:cNvPr id="8" name="Text Placeholder 2">
            <a:extLst>
              <a:ext uri="{FF2B5EF4-FFF2-40B4-BE49-F238E27FC236}">
                <a16:creationId xmlns:a16="http://schemas.microsoft.com/office/drawing/2014/main" id="{5C9609EA-F245-0E02-0996-DAD02353AA5F}"/>
              </a:ext>
            </a:extLst>
          </p:cNvPr>
          <p:cNvSpPr txBox="1">
            <a:spLocks/>
          </p:cNvSpPr>
          <p:nvPr/>
        </p:nvSpPr>
        <p:spPr>
          <a:xfrm>
            <a:off x="584199" y="4140824"/>
            <a:ext cx="3019613" cy="1985159"/>
          </a:xfrm>
          <a:prstGeom prst="rect">
            <a:avLst/>
          </a:prstGeom>
        </p:spPr>
        <p:txBody>
          <a:bodyPr vert="horz" wrap="square" lIns="0" tIns="0" rIns="0" bIns="0" rtlCol="0">
            <a:spAutoFit/>
          </a:bodyPr>
          <a:lstStyle>
            <a:lvl1pPr marL="0" marR="0" indent="0" algn="l" defTabSz="932742" rtl="0" eaLnBrk="1" fontAlgn="auto" latinLnBrk="0" hangingPunct="1">
              <a:lnSpc>
                <a:spcPct val="100000"/>
              </a:lnSpc>
              <a:spcBef>
                <a:spcPts val="1224"/>
              </a:spcBef>
              <a:spcAft>
                <a:spcPts val="0"/>
              </a:spcAft>
              <a:buClr>
                <a:schemeClr val="tx1"/>
              </a:buClr>
              <a:buSzPct val="90000"/>
              <a:buFont typeface="Wingdings" panose="05000000000000000000" pitchFamily="2" charset="2"/>
              <a:buNone/>
              <a:tabLst/>
              <a:defRPr sz="2800" b="0" kern="1200" spc="0" baseline="0">
                <a:solidFill>
                  <a:schemeClr val="tx1"/>
                </a:solidFill>
                <a:latin typeface="Segoe UI" panose="020B0502040204020203" pitchFamily="34" charset="0"/>
                <a:ea typeface="+mn-ea"/>
                <a:cs typeface="Segoe UI" panose="020B0502040204020203" pitchFamily="34" charset="0"/>
              </a:defRPr>
            </a:lvl1pPr>
            <a:lvl2pPr marL="255588" marR="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2000" b="0" kern="1200" spc="0" baseline="0">
                <a:solidFill>
                  <a:schemeClr val="tx1"/>
                </a:solidFill>
                <a:latin typeface="+mn-lt"/>
                <a:ea typeface="+mn-ea"/>
                <a:cs typeface="+mn-cs"/>
              </a:defRPr>
            </a:lvl2pPr>
            <a:lvl3pPr marL="450850" marR="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1600" b="0" kern="1200" spc="0" baseline="0">
                <a:solidFill>
                  <a:schemeClr val="tx1"/>
                </a:solidFill>
                <a:latin typeface="+mn-lt"/>
                <a:ea typeface="+mn-ea"/>
                <a:cs typeface="+mn-cs"/>
              </a:defRPr>
            </a:lvl3pPr>
            <a:lvl4pPr marL="652462" marR="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1400" b="0" kern="1200" spc="0" baseline="0">
                <a:solidFill>
                  <a:schemeClr val="tx1"/>
                </a:solidFill>
                <a:latin typeface="+mn-lt"/>
                <a:ea typeface="+mn-ea"/>
                <a:cs typeface="+mn-cs"/>
              </a:defRPr>
            </a:lvl4pPr>
            <a:lvl5pPr marL="854075" marR="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1400" b="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spcBef>
                <a:spcPts val="1800"/>
              </a:spcBef>
            </a:pPr>
            <a:r>
              <a:rPr lang="en-US" sz="1800" dirty="0">
                <a:solidFill>
                  <a:schemeClr val="bg1"/>
                </a:solidFill>
                <a:latin typeface="+mn-lt"/>
              </a:rPr>
              <a:t>teams to create and collaborate, driving </a:t>
            </a:r>
            <a:br>
              <a:rPr lang="en-US" sz="1800" dirty="0">
                <a:solidFill>
                  <a:schemeClr val="bg1"/>
                </a:solidFill>
                <a:latin typeface="+mn-lt"/>
              </a:rPr>
            </a:br>
            <a:r>
              <a:rPr lang="en-US" sz="1800" dirty="0">
                <a:solidFill>
                  <a:schemeClr val="bg1"/>
                </a:solidFill>
                <a:latin typeface="+mn-lt"/>
              </a:rPr>
              <a:t>business results with productivity applications.</a:t>
            </a:r>
          </a:p>
          <a:p>
            <a:pPr>
              <a:spcBef>
                <a:spcPts val="1800"/>
              </a:spcBef>
            </a:pPr>
            <a:r>
              <a:rPr lang="en-US" sz="1400" dirty="0">
                <a:solidFill>
                  <a:schemeClr val="bg1"/>
                </a:solidFill>
                <a:latin typeface="+mn-lt"/>
              </a:rPr>
              <a:t>Microsoft 365 applications include Outlook, Word, PowerPoint, Excel, Loop, Clipchamp, and more.</a:t>
            </a:r>
          </a:p>
        </p:txBody>
      </p:sp>
      <p:sp>
        <p:nvSpPr>
          <p:cNvPr id="35" name="Graphic 31">
            <a:extLst>
              <a:ext uri="{FF2B5EF4-FFF2-40B4-BE49-F238E27FC236}">
                <a16:creationId xmlns:a16="http://schemas.microsoft.com/office/drawing/2014/main" id="{86E0554F-DC53-9BDF-7A25-0EFA930BFAEB}"/>
              </a:ext>
              <a:ext uri="{C183D7F6-B498-43B3-948B-1728B52AA6E4}">
                <adec:decorative xmlns:adec="http://schemas.microsoft.com/office/drawing/2017/decorative" val="1"/>
              </a:ext>
            </a:extLst>
          </p:cNvPr>
          <p:cNvSpPr/>
          <p:nvPr/>
        </p:nvSpPr>
        <p:spPr>
          <a:xfrm>
            <a:off x="3138081" y="3423767"/>
            <a:ext cx="486159" cy="437543"/>
          </a:xfrm>
          <a:custGeom>
            <a:avLst/>
            <a:gdLst>
              <a:gd name="connsiteX0" fmla="*/ 242964 w 381000"/>
              <a:gd name="connsiteY0" fmla="*/ 133350 h 342900"/>
              <a:gd name="connsiteX1" fmla="*/ 276301 w 381000"/>
              <a:gd name="connsiteY1" fmla="*/ 166688 h 342900"/>
              <a:gd name="connsiteX2" fmla="*/ 276301 w 381000"/>
              <a:gd name="connsiteY2" fmla="*/ 257156 h 342900"/>
              <a:gd name="connsiteX3" fmla="*/ 190557 w 381000"/>
              <a:gd name="connsiteY3" fmla="*/ 342900 h 342900"/>
              <a:gd name="connsiteX4" fmla="*/ 104812 w 381000"/>
              <a:gd name="connsiteY4" fmla="*/ 257156 h 342900"/>
              <a:gd name="connsiteX5" fmla="*/ 104812 w 381000"/>
              <a:gd name="connsiteY5" fmla="*/ 166688 h 342900"/>
              <a:gd name="connsiteX6" fmla="*/ 138149 w 381000"/>
              <a:gd name="connsiteY6" fmla="*/ 133350 h 342900"/>
              <a:gd name="connsiteX7" fmla="*/ 242964 w 381000"/>
              <a:gd name="connsiteY7" fmla="*/ 133350 h 342900"/>
              <a:gd name="connsiteX8" fmla="*/ 242964 w 381000"/>
              <a:gd name="connsiteY8" fmla="*/ 161925 h 342900"/>
              <a:gd name="connsiteX9" fmla="*/ 138149 w 381000"/>
              <a:gd name="connsiteY9" fmla="*/ 161925 h 342900"/>
              <a:gd name="connsiteX10" fmla="*/ 133387 w 381000"/>
              <a:gd name="connsiteY10" fmla="*/ 166688 h 342900"/>
              <a:gd name="connsiteX11" fmla="*/ 133387 w 381000"/>
              <a:gd name="connsiteY11" fmla="*/ 257156 h 342900"/>
              <a:gd name="connsiteX12" fmla="*/ 190557 w 381000"/>
              <a:gd name="connsiteY12" fmla="*/ 314325 h 342900"/>
              <a:gd name="connsiteX13" fmla="*/ 247726 w 381000"/>
              <a:gd name="connsiteY13" fmla="*/ 257156 h 342900"/>
              <a:gd name="connsiteX14" fmla="*/ 247726 w 381000"/>
              <a:gd name="connsiteY14" fmla="*/ 166688 h 342900"/>
              <a:gd name="connsiteX15" fmla="*/ 242964 w 381000"/>
              <a:gd name="connsiteY15" fmla="*/ 161925 h 342900"/>
              <a:gd name="connsiteX16" fmla="*/ 33338 w 381000"/>
              <a:gd name="connsiteY16" fmla="*/ 133350 h 342900"/>
              <a:gd name="connsiteX17" fmla="*/ 97751 w 381000"/>
              <a:gd name="connsiteY17" fmla="*/ 133332 h 342900"/>
              <a:gd name="connsiteX18" fmla="*/ 85975 w 381000"/>
              <a:gd name="connsiteY18" fmla="*/ 161929 h 342900"/>
              <a:gd name="connsiteX19" fmla="*/ 33338 w 381000"/>
              <a:gd name="connsiteY19" fmla="*/ 161925 h 342900"/>
              <a:gd name="connsiteX20" fmla="*/ 28575 w 381000"/>
              <a:gd name="connsiteY20" fmla="*/ 166688 h 342900"/>
              <a:gd name="connsiteX21" fmla="*/ 28575 w 381000"/>
              <a:gd name="connsiteY21" fmla="*/ 228577 h 342900"/>
              <a:gd name="connsiteX22" fmla="*/ 76224 w 381000"/>
              <a:gd name="connsiteY22" fmla="*/ 276225 h 342900"/>
              <a:gd name="connsiteX23" fmla="*/ 87290 w 381000"/>
              <a:gd name="connsiteY23" fmla="*/ 274933 h 342900"/>
              <a:gd name="connsiteX24" fmla="*/ 95914 w 381000"/>
              <a:gd name="connsiteY24" fmla="*/ 302209 h 342900"/>
              <a:gd name="connsiteX25" fmla="*/ 76224 w 381000"/>
              <a:gd name="connsiteY25" fmla="*/ 304800 h 342900"/>
              <a:gd name="connsiteX26" fmla="*/ 0 w 381000"/>
              <a:gd name="connsiteY26" fmla="*/ 228577 h 342900"/>
              <a:gd name="connsiteX27" fmla="*/ 0 w 381000"/>
              <a:gd name="connsiteY27" fmla="*/ 166688 h 342900"/>
              <a:gd name="connsiteX28" fmla="*/ 33338 w 381000"/>
              <a:gd name="connsiteY28" fmla="*/ 133350 h 342900"/>
              <a:gd name="connsiteX29" fmla="*/ 283363 w 381000"/>
              <a:gd name="connsiteY29" fmla="*/ 133332 h 342900"/>
              <a:gd name="connsiteX30" fmla="*/ 347663 w 381000"/>
              <a:gd name="connsiteY30" fmla="*/ 133350 h 342900"/>
              <a:gd name="connsiteX31" fmla="*/ 381000 w 381000"/>
              <a:gd name="connsiteY31" fmla="*/ 166688 h 342900"/>
              <a:gd name="connsiteX32" fmla="*/ 381000 w 381000"/>
              <a:gd name="connsiteY32" fmla="*/ 228600 h 342900"/>
              <a:gd name="connsiteX33" fmla="*/ 304800 w 381000"/>
              <a:gd name="connsiteY33" fmla="*/ 304800 h 342900"/>
              <a:gd name="connsiteX34" fmla="*/ 285161 w 381000"/>
              <a:gd name="connsiteY34" fmla="*/ 302245 h 342900"/>
              <a:gd name="connsiteX35" fmla="*/ 293846 w 381000"/>
              <a:gd name="connsiteY35" fmla="*/ 274951 h 342900"/>
              <a:gd name="connsiteX36" fmla="*/ 304800 w 381000"/>
              <a:gd name="connsiteY36" fmla="*/ 276225 h 342900"/>
              <a:gd name="connsiteX37" fmla="*/ 352425 w 381000"/>
              <a:gd name="connsiteY37" fmla="*/ 228600 h 342900"/>
              <a:gd name="connsiteX38" fmla="*/ 352425 w 381000"/>
              <a:gd name="connsiteY38" fmla="*/ 166688 h 342900"/>
              <a:gd name="connsiteX39" fmla="*/ 347663 w 381000"/>
              <a:gd name="connsiteY39" fmla="*/ 161925 h 342900"/>
              <a:gd name="connsiteX40" fmla="*/ 295138 w 381000"/>
              <a:gd name="connsiteY40" fmla="*/ 161929 h 342900"/>
              <a:gd name="connsiteX41" fmla="*/ 283363 w 381000"/>
              <a:gd name="connsiteY41" fmla="*/ 133332 h 342900"/>
              <a:gd name="connsiteX42" fmla="*/ 190500 w 381000"/>
              <a:gd name="connsiteY42" fmla="*/ 0 h 342900"/>
              <a:gd name="connsiteX43" fmla="*/ 247650 w 381000"/>
              <a:gd name="connsiteY43" fmla="*/ 57150 h 342900"/>
              <a:gd name="connsiteX44" fmla="*/ 190500 w 381000"/>
              <a:gd name="connsiteY44" fmla="*/ 114300 h 342900"/>
              <a:gd name="connsiteX45" fmla="*/ 133350 w 381000"/>
              <a:gd name="connsiteY45" fmla="*/ 57150 h 342900"/>
              <a:gd name="connsiteX46" fmla="*/ 190500 w 381000"/>
              <a:gd name="connsiteY46" fmla="*/ 0 h 342900"/>
              <a:gd name="connsiteX47" fmla="*/ 314325 w 381000"/>
              <a:gd name="connsiteY47" fmla="*/ 19050 h 342900"/>
              <a:gd name="connsiteX48" fmla="*/ 361950 w 381000"/>
              <a:gd name="connsiteY48" fmla="*/ 66675 h 342900"/>
              <a:gd name="connsiteX49" fmla="*/ 314325 w 381000"/>
              <a:gd name="connsiteY49" fmla="*/ 114300 h 342900"/>
              <a:gd name="connsiteX50" fmla="*/ 266700 w 381000"/>
              <a:gd name="connsiteY50" fmla="*/ 66675 h 342900"/>
              <a:gd name="connsiteX51" fmla="*/ 314325 w 381000"/>
              <a:gd name="connsiteY51" fmla="*/ 19050 h 342900"/>
              <a:gd name="connsiteX52" fmla="*/ 66675 w 381000"/>
              <a:gd name="connsiteY52" fmla="*/ 19050 h 342900"/>
              <a:gd name="connsiteX53" fmla="*/ 114300 w 381000"/>
              <a:gd name="connsiteY53" fmla="*/ 66675 h 342900"/>
              <a:gd name="connsiteX54" fmla="*/ 66675 w 381000"/>
              <a:gd name="connsiteY54" fmla="*/ 114300 h 342900"/>
              <a:gd name="connsiteX55" fmla="*/ 19050 w 381000"/>
              <a:gd name="connsiteY55" fmla="*/ 66675 h 342900"/>
              <a:gd name="connsiteX56" fmla="*/ 66675 w 381000"/>
              <a:gd name="connsiteY56" fmla="*/ 19050 h 342900"/>
              <a:gd name="connsiteX57" fmla="*/ 190500 w 381000"/>
              <a:gd name="connsiteY57" fmla="*/ 28575 h 342900"/>
              <a:gd name="connsiteX58" fmla="*/ 161925 w 381000"/>
              <a:gd name="connsiteY58" fmla="*/ 57150 h 342900"/>
              <a:gd name="connsiteX59" fmla="*/ 190500 w 381000"/>
              <a:gd name="connsiteY59" fmla="*/ 85725 h 342900"/>
              <a:gd name="connsiteX60" fmla="*/ 219075 w 381000"/>
              <a:gd name="connsiteY60" fmla="*/ 57150 h 342900"/>
              <a:gd name="connsiteX61" fmla="*/ 190500 w 381000"/>
              <a:gd name="connsiteY61" fmla="*/ 28575 h 342900"/>
              <a:gd name="connsiteX62" fmla="*/ 314325 w 381000"/>
              <a:gd name="connsiteY62" fmla="*/ 47625 h 342900"/>
              <a:gd name="connsiteX63" fmla="*/ 295275 w 381000"/>
              <a:gd name="connsiteY63" fmla="*/ 66675 h 342900"/>
              <a:gd name="connsiteX64" fmla="*/ 314325 w 381000"/>
              <a:gd name="connsiteY64" fmla="*/ 85725 h 342900"/>
              <a:gd name="connsiteX65" fmla="*/ 333375 w 381000"/>
              <a:gd name="connsiteY65" fmla="*/ 66675 h 342900"/>
              <a:gd name="connsiteX66" fmla="*/ 314325 w 381000"/>
              <a:gd name="connsiteY66" fmla="*/ 47625 h 342900"/>
              <a:gd name="connsiteX67" fmla="*/ 66675 w 381000"/>
              <a:gd name="connsiteY67" fmla="*/ 47625 h 342900"/>
              <a:gd name="connsiteX68" fmla="*/ 47625 w 381000"/>
              <a:gd name="connsiteY68" fmla="*/ 66675 h 342900"/>
              <a:gd name="connsiteX69" fmla="*/ 66675 w 381000"/>
              <a:gd name="connsiteY69" fmla="*/ 85725 h 342900"/>
              <a:gd name="connsiteX70" fmla="*/ 85725 w 381000"/>
              <a:gd name="connsiteY70" fmla="*/ 66675 h 342900"/>
              <a:gd name="connsiteX71" fmla="*/ 66675 w 381000"/>
              <a:gd name="connsiteY71" fmla="*/ 47625 h 342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Lst>
            <a:rect l="l" t="t" r="r" b="b"/>
            <a:pathLst>
              <a:path w="381000" h="342900">
                <a:moveTo>
                  <a:pt x="242964" y="133350"/>
                </a:moveTo>
                <a:cubicBezTo>
                  <a:pt x="261376" y="133350"/>
                  <a:pt x="276301" y="148276"/>
                  <a:pt x="276301" y="166688"/>
                </a:cubicBezTo>
                <a:lnTo>
                  <a:pt x="276301" y="257156"/>
                </a:lnTo>
                <a:cubicBezTo>
                  <a:pt x="276301" y="304510"/>
                  <a:pt x="237912" y="342900"/>
                  <a:pt x="190557" y="342900"/>
                </a:cubicBezTo>
                <a:cubicBezTo>
                  <a:pt x="143201" y="342900"/>
                  <a:pt x="104812" y="304510"/>
                  <a:pt x="104812" y="257156"/>
                </a:cubicBezTo>
                <a:lnTo>
                  <a:pt x="104812" y="166688"/>
                </a:lnTo>
                <a:cubicBezTo>
                  <a:pt x="104812" y="148276"/>
                  <a:pt x="119737" y="133350"/>
                  <a:pt x="138149" y="133350"/>
                </a:cubicBezTo>
                <a:lnTo>
                  <a:pt x="242964" y="133350"/>
                </a:lnTo>
                <a:close/>
                <a:moveTo>
                  <a:pt x="242964" y="161925"/>
                </a:moveTo>
                <a:lnTo>
                  <a:pt x="138149" y="161925"/>
                </a:lnTo>
                <a:cubicBezTo>
                  <a:pt x="135519" y="161925"/>
                  <a:pt x="133387" y="164057"/>
                  <a:pt x="133387" y="166688"/>
                </a:cubicBezTo>
                <a:lnTo>
                  <a:pt x="133387" y="257156"/>
                </a:lnTo>
                <a:cubicBezTo>
                  <a:pt x="133387" y="288729"/>
                  <a:pt x="158982" y="314325"/>
                  <a:pt x="190557" y="314325"/>
                </a:cubicBezTo>
                <a:cubicBezTo>
                  <a:pt x="222131" y="314325"/>
                  <a:pt x="247726" y="288729"/>
                  <a:pt x="247726" y="257156"/>
                </a:cubicBezTo>
                <a:lnTo>
                  <a:pt x="247726" y="166688"/>
                </a:lnTo>
                <a:cubicBezTo>
                  <a:pt x="247726" y="164057"/>
                  <a:pt x="245595" y="161925"/>
                  <a:pt x="242964" y="161925"/>
                </a:cubicBezTo>
                <a:close/>
                <a:moveTo>
                  <a:pt x="33338" y="133350"/>
                </a:moveTo>
                <a:lnTo>
                  <a:pt x="97751" y="133332"/>
                </a:lnTo>
                <a:cubicBezTo>
                  <a:pt x="91210" y="141246"/>
                  <a:pt x="86949" y="151114"/>
                  <a:pt x="85975" y="161929"/>
                </a:cubicBezTo>
                <a:lnTo>
                  <a:pt x="33338" y="161925"/>
                </a:lnTo>
                <a:cubicBezTo>
                  <a:pt x="30707" y="161925"/>
                  <a:pt x="28575" y="164057"/>
                  <a:pt x="28575" y="166688"/>
                </a:cubicBezTo>
                <a:lnTo>
                  <a:pt x="28575" y="228577"/>
                </a:lnTo>
                <a:cubicBezTo>
                  <a:pt x="28575" y="254893"/>
                  <a:pt x="49908" y="276225"/>
                  <a:pt x="76224" y="276225"/>
                </a:cubicBezTo>
                <a:cubicBezTo>
                  <a:pt x="80033" y="276225"/>
                  <a:pt x="83739" y="275777"/>
                  <a:pt x="87290" y="274933"/>
                </a:cubicBezTo>
                <a:cubicBezTo>
                  <a:pt x="88904" y="284533"/>
                  <a:pt x="91851" y="293688"/>
                  <a:pt x="95914" y="302209"/>
                </a:cubicBezTo>
                <a:cubicBezTo>
                  <a:pt x="89645" y="303905"/>
                  <a:pt x="83039" y="304800"/>
                  <a:pt x="76224" y="304800"/>
                </a:cubicBezTo>
                <a:cubicBezTo>
                  <a:pt x="34127" y="304800"/>
                  <a:pt x="0" y="270674"/>
                  <a:pt x="0" y="228577"/>
                </a:cubicBezTo>
                <a:lnTo>
                  <a:pt x="0" y="166688"/>
                </a:lnTo>
                <a:cubicBezTo>
                  <a:pt x="0" y="148276"/>
                  <a:pt x="14926" y="133350"/>
                  <a:pt x="33338" y="133350"/>
                </a:cubicBezTo>
                <a:close/>
                <a:moveTo>
                  <a:pt x="283363" y="133332"/>
                </a:moveTo>
                <a:lnTo>
                  <a:pt x="347663" y="133350"/>
                </a:lnTo>
                <a:cubicBezTo>
                  <a:pt x="366074" y="133350"/>
                  <a:pt x="381000" y="148276"/>
                  <a:pt x="381000" y="166688"/>
                </a:cubicBezTo>
                <a:lnTo>
                  <a:pt x="381000" y="228600"/>
                </a:lnTo>
                <a:cubicBezTo>
                  <a:pt x="381000" y="270683"/>
                  <a:pt x="346883" y="304800"/>
                  <a:pt x="304800" y="304800"/>
                </a:cubicBezTo>
                <a:cubicBezTo>
                  <a:pt x="298011" y="304800"/>
                  <a:pt x="291427" y="303912"/>
                  <a:pt x="285161" y="302245"/>
                </a:cubicBezTo>
                <a:cubicBezTo>
                  <a:pt x="289255" y="293707"/>
                  <a:pt x="292204" y="284552"/>
                  <a:pt x="293846" y="274951"/>
                </a:cubicBezTo>
                <a:cubicBezTo>
                  <a:pt x="297355" y="275787"/>
                  <a:pt x="301026" y="276225"/>
                  <a:pt x="304800" y="276225"/>
                </a:cubicBezTo>
                <a:cubicBezTo>
                  <a:pt x="331102" y="276225"/>
                  <a:pt x="352425" y="254902"/>
                  <a:pt x="352425" y="228600"/>
                </a:cubicBezTo>
                <a:lnTo>
                  <a:pt x="352425" y="166688"/>
                </a:lnTo>
                <a:cubicBezTo>
                  <a:pt x="352425" y="164057"/>
                  <a:pt x="350293" y="161925"/>
                  <a:pt x="347663" y="161925"/>
                </a:cubicBezTo>
                <a:lnTo>
                  <a:pt x="295138" y="161929"/>
                </a:lnTo>
                <a:cubicBezTo>
                  <a:pt x="294164" y="151114"/>
                  <a:pt x="289903" y="141246"/>
                  <a:pt x="283363" y="133332"/>
                </a:cubicBezTo>
                <a:close/>
                <a:moveTo>
                  <a:pt x="190500" y="0"/>
                </a:moveTo>
                <a:cubicBezTo>
                  <a:pt x="222064" y="0"/>
                  <a:pt x="247650" y="25587"/>
                  <a:pt x="247650" y="57150"/>
                </a:cubicBezTo>
                <a:cubicBezTo>
                  <a:pt x="247650" y="88713"/>
                  <a:pt x="222064" y="114300"/>
                  <a:pt x="190500" y="114300"/>
                </a:cubicBezTo>
                <a:cubicBezTo>
                  <a:pt x="158936" y="114300"/>
                  <a:pt x="133350" y="88713"/>
                  <a:pt x="133350" y="57150"/>
                </a:cubicBezTo>
                <a:cubicBezTo>
                  <a:pt x="133350" y="25587"/>
                  <a:pt x="158936" y="0"/>
                  <a:pt x="190500" y="0"/>
                </a:cubicBezTo>
                <a:close/>
                <a:moveTo>
                  <a:pt x="314325" y="19050"/>
                </a:moveTo>
                <a:cubicBezTo>
                  <a:pt x="340627" y="19050"/>
                  <a:pt x="361950" y="40372"/>
                  <a:pt x="361950" y="66675"/>
                </a:cubicBezTo>
                <a:cubicBezTo>
                  <a:pt x="361950" y="92978"/>
                  <a:pt x="340627" y="114300"/>
                  <a:pt x="314325" y="114300"/>
                </a:cubicBezTo>
                <a:cubicBezTo>
                  <a:pt x="288023" y="114300"/>
                  <a:pt x="266700" y="92978"/>
                  <a:pt x="266700" y="66675"/>
                </a:cubicBezTo>
                <a:cubicBezTo>
                  <a:pt x="266700" y="40372"/>
                  <a:pt x="288023" y="19050"/>
                  <a:pt x="314325" y="19050"/>
                </a:cubicBezTo>
                <a:close/>
                <a:moveTo>
                  <a:pt x="66675" y="19050"/>
                </a:moveTo>
                <a:cubicBezTo>
                  <a:pt x="92978" y="19050"/>
                  <a:pt x="114300" y="40372"/>
                  <a:pt x="114300" y="66675"/>
                </a:cubicBezTo>
                <a:cubicBezTo>
                  <a:pt x="114300" y="92978"/>
                  <a:pt x="92978" y="114300"/>
                  <a:pt x="66675" y="114300"/>
                </a:cubicBezTo>
                <a:cubicBezTo>
                  <a:pt x="40372" y="114300"/>
                  <a:pt x="19050" y="92978"/>
                  <a:pt x="19050" y="66675"/>
                </a:cubicBezTo>
                <a:cubicBezTo>
                  <a:pt x="19050" y="40372"/>
                  <a:pt x="40372" y="19050"/>
                  <a:pt x="66675" y="19050"/>
                </a:cubicBezTo>
                <a:close/>
                <a:moveTo>
                  <a:pt x="190500" y="28575"/>
                </a:moveTo>
                <a:cubicBezTo>
                  <a:pt x="174719" y="28575"/>
                  <a:pt x="161925" y="41368"/>
                  <a:pt x="161925" y="57150"/>
                </a:cubicBezTo>
                <a:cubicBezTo>
                  <a:pt x="161925" y="72932"/>
                  <a:pt x="174719" y="85725"/>
                  <a:pt x="190500" y="85725"/>
                </a:cubicBezTo>
                <a:cubicBezTo>
                  <a:pt x="206281" y="85725"/>
                  <a:pt x="219075" y="72932"/>
                  <a:pt x="219075" y="57150"/>
                </a:cubicBezTo>
                <a:cubicBezTo>
                  <a:pt x="219075" y="41368"/>
                  <a:pt x="206281" y="28575"/>
                  <a:pt x="190500" y="28575"/>
                </a:cubicBezTo>
                <a:close/>
                <a:moveTo>
                  <a:pt x="314325" y="47625"/>
                </a:moveTo>
                <a:cubicBezTo>
                  <a:pt x="303804" y="47625"/>
                  <a:pt x="295275" y="56154"/>
                  <a:pt x="295275" y="66675"/>
                </a:cubicBezTo>
                <a:cubicBezTo>
                  <a:pt x="295275" y="77196"/>
                  <a:pt x="303804" y="85725"/>
                  <a:pt x="314325" y="85725"/>
                </a:cubicBezTo>
                <a:cubicBezTo>
                  <a:pt x="324846" y="85725"/>
                  <a:pt x="333375" y="77196"/>
                  <a:pt x="333375" y="66675"/>
                </a:cubicBezTo>
                <a:cubicBezTo>
                  <a:pt x="333375" y="56154"/>
                  <a:pt x="324846" y="47625"/>
                  <a:pt x="314325" y="47625"/>
                </a:cubicBezTo>
                <a:close/>
                <a:moveTo>
                  <a:pt x="66675" y="47625"/>
                </a:moveTo>
                <a:cubicBezTo>
                  <a:pt x="56154" y="47625"/>
                  <a:pt x="47625" y="56154"/>
                  <a:pt x="47625" y="66675"/>
                </a:cubicBezTo>
                <a:cubicBezTo>
                  <a:pt x="47625" y="77196"/>
                  <a:pt x="56154" y="85725"/>
                  <a:pt x="66675" y="85725"/>
                </a:cubicBezTo>
                <a:cubicBezTo>
                  <a:pt x="77196" y="85725"/>
                  <a:pt x="85725" y="77196"/>
                  <a:pt x="85725" y="66675"/>
                </a:cubicBezTo>
                <a:cubicBezTo>
                  <a:pt x="85725" y="56154"/>
                  <a:pt x="77196" y="47625"/>
                  <a:pt x="66675" y="47625"/>
                </a:cubicBezTo>
                <a:close/>
              </a:path>
            </a:pathLst>
          </a:custGeom>
          <a:solidFill>
            <a:srgbClr val="D59ED7"/>
          </a:solidFill>
          <a:ln w="19050" cap="flat">
            <a:noFill/>
            <a:prstDash val="solid"/>
            <a:miter/>
          </a:ln>
        </p:spPr>
        <p:txBody>
          <a:bodyPr rtlCol="0" anchor="ctr"/>
          <a:lstStyle/>
          <a:p>
            <a:endParaRPr lang="en-US"/>
          </a:p>
        </p:txBody>
      </p:sp>
      <p:sp>
        <p:nvSpPr>
          <p:cNvPr id="26" name="Text Placeholder 2">
            <a:extLst>
              <a:ext uri="{FF2B5EF4-FFF2-40B4-BE49-F238E27FC236}">
                <a16:creationId xmlns:a16="http://schemas.microsoft.com/office/drawing/2014/main" id="{D8F880B3-AEEE-6EF9-484A-128B42959265}"/>
              </a:ext>
            </a:extLst>
          </p:cNvPr>
          <p:cNvSpPr txBox="1">
            <a:spLocks/>
          </p:cNvSpPr>
          <p:nvPr/>
        </p:nvSpPr>
        <p:spPr>
          <a:xfrm>
            <a:off x="588263" y="3302401"/>
            <a:ext cx="3475737" cy="615553"/>
          </a:xfrm>
          <a:prstGeom prst="rect">
            <a:avLst/>
          </a:prstGeom>
        </p:spPr>
        <p:txBody>
          <a:bodyPr vert="horz" wrap="square" lIns="0" tIns="0" rIns="0" bIns="0" rtlCol="0">
            <a:spAutoFit/>
          </a:bodyPr>
          <a:lstStyle>
            <a:lvl1pPr marL="0" marR="0" indent="0" algn="l" defTabSz="932742" rtl="0" eaLnBrk="1" fontAlgn="auto" latinLnBrk="0" hangingPunct="1">
              <a:lnSpc>
                <a:spcPct val="100000"/>
              </a:lnSpc>
              <a:spcBef>
                <a:spcPts val="1224"/>
              </a:spcBef>
              <a:spcAft>
                <a:spcPts val="0"/>
              </a:spcAft>
              <a:buClr>
                <a:schemeClr val="tx1"/>
              </a:buClr>
              <a:buSzPct val="90000"/>
              <a:buFont typeface="Wingdings" panose="05000000000000000000" pitchFamily="2" charset="2"/>
              <a:buNone/>
              <a:tabLst/>
              <a:defRPr sz="2800" b="0" kern="1200" spc="0" baseline="0">
                <a:solidFill>
                  <a:schemeClr val="tx1"/>
                </a:solidFill>
                <a:latin typeface="Segoe UI" panose="020B0502040204020203" pitchFamily="34" charset="0"/>
                <a:ea typeface="+mn-ea"/>
                <a:cs typeface="Segoe UI" panose="020B0502040204020203" pitchFamily="34" charset="0"/>
              </a:defRPr>
            </a:lvl1pPr>
            <a:lvl2pPr marL="255588" marR="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2000" b="0" kern="1200" spc="0" baseline="0">
                <a:solidFill>
                  <a:schemeClr val="tx1"/>
                </a:solidFill>
                <a:latin typeface="+mn-lt"/>
                <a:ea typeface="+mn-ea"/>
                <a:cs typeface="+mn-cs"/>
              </a:defRPr>
            </a:lvl2pPr>
            <a:lvl3pPr marL="450850" marR="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1600" b="0" kern="1200" spc="0" baseline="0">
                <a:solidFill>
                  <a:schemeClr val="tx1"/>
                </a:solidFill>
                <a:latin typeface="+mn-lt"/>
                <a:ea typeface="+mn-ea"/>
                <a:cs typeface="+mn-cs"/>
              </a:defRPr>
            </a:lvl3pPr>
            <a:lvl4pPr marL="652462" marR="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1400" b="0" kern="1200" spc="0" baseline="0">
                <a:solidFill>
                  <a:schemeClr val="tx1"/>
                </a:solidFill>
                <a:latin typeface="+mn-lt"/>
                <a:ea typeface="+mn-ea"/>
                <a:cs typeface="+mn-cs"/>
              </a:defRPr>
            </a:lvl4pPr>
            <a:lvl5pPr marL="854075" marR="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1400" b="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spcBef>
                <a:spcPts val="1200"/>
              </a:spcBef>
            </a:pPr>
            <a:r>
              <a:rPr lang="en-US" sz="4000" dirty="0">
                <a:solidFill>
                  <a:srgbClr val="D59ED7"/>
                </a:solidFill>
                <a:latin typeface="+mn-lt"/>
              </a:rPr>
              <a:t>Empower</a:t>
            </a:r>
          </a:p>
        </p:txBody>
      </p:sp>
      <p:sp>
        <p:nvSpPr>
          <p:cNvPr id="3" name="Content Placeholder 2">
            <a:extLst>
              <a:ext uri="{FF2B5EF4-FFF2-40B4-BE49-F238E27FC236}">
                <a16:creationId xmlns:a16="http://schemas.microsoft.com/office/drawing/2014/main" id="{C74FE7E9-3A05-2240-B487-AA226B717C67}"/>
              </a:ext>
            </a:extLst>
          </p:cNvPr>
          <p:cNvSpPr>
            <a:spLocks noGrp="1"/>
          </p:cNvSpPr>
          <p:nvPr>
            <p:ph type="body" sz="quarter" idx="10"/>
          </p:nvPr>
        </p:nvSpPr>
        <p:spPr>
          <a:xfrm>
            <a:off x="586390" y="1434370"/>
            <a:ext cx="10718760" cy="1015663"/>
          </a:xfrm>
        </p:spPr>
        <p:txBody>
          <a:bodyPr vert="horz" wrap="square" lIns="0" tIns="0" rIns="0" bIns="0" rtlCol="0" anchor="t">
            <a:spAutoFit/>
          </a:bodyPr>
          <a:lstStyle/>
          <a:p>
            <a:pPr marL="0" indent="0">
              <a:spcBef>
                <a:spcPts val="1200"/>
              </a:spcBef>
              <a:buNone/>
            </a:pPr>
            <a:r>
              <a:rPr lang="en-US" sz="1400" dirty="0"/>
              <a:t>We can help you transform the way you work while reducing security risks with productivity apps and web-grounded AI experiences.  </a:t>
            </a:r>
          </a:p>
          <a:p>
            <a:pPr marL="0" indent="0">
              <a:spcBef>
                <a:spcPts val="1200"/>
              </a:spcBef>
              <a:buNone/>
            </a:pPr>
            <a:r>
              <a:rPr lang="en-US" sz="1400" dirty="0">
                <a:cs typeface="Segoe UI"/>
              </a:rPr>
              <a:t>By integrating productivity and security tools seamlessly with Microsoft 365, you can empower your workforce to collaborate effectively, embrace AI-powered innovation, and focus on business growth, all within a more secure environment that minimizes risks and protects sensitive information.</a:t>
            </a:r>
          </a:p>
        </p:txBody>
      </p:sp>
      <p:sp>
        <p:nvSpPr>
          <p:cNvPr id="2" name="Title 1">
            <a:extLst>
              <a:ext uri="{FF2B5EF4-FFF2-40B4-BE49-F238E27FC236}">
                <a16:creationId xmlns:a16="http://schemas.microsoft.com/office/drawing/2014/main" id="{A7767BC6-F39B-2FC4-9455-F15C36072EFA}"/>
              </a:ext>
            </a:extLst>
          </p:cNvPr>
          <p:cNvSpPr>
            <a:spLocks noGrp="1"/>
          </p:cNvSpPr>
          <p:nvPr>
            <p:ph type="title"/>
          </p:nvPr>
        </p:nvSpPr>
        <p:spPr/>
        <p:txBody>
          <a:bodyPr/>
          <a:lstStyle/>
          <a:p>
            <a:r>
              <a:rPr lang="en-US" dirty="0">
                <a:gradFill>
                  <a:gsLst>
                    <a:gs pos="0">
                      <a:schemeClr val="accent2"/>
                    </a:gs>
                    <a:gs pos="100000">
                      <a:schemeClr val="accent3"/>
                    </a:gs>
                  </a:gsLst>
                  <a:lin ang="1800000" scaled="0"/>
                </a:gradFill>
              </a:rPr>
              <a:t>Work faster and smarter without compromising security</a:t>
            </a:r>
          </a:p>
        </p:txBody>
      </p:sp>
    </p:spTree>
    <p:extLst>
      <p:ext uri="{BB962C8B-B14F-4D97-AF65-F5344CB8AC3E}">
        <p14:creationId xmlns:p14="http://schemas.microsoft.com/office/powerpoint/2010/main" val="2617597167"/>
      </p:ext>
    </p:extLst>
  </p:cSld>
  <p:clrMapOvr>
    <a:masterClrMapping/>
  </p:clrMapOvr>
  <p:transition>
    <p:fad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D04B8C01-9E7D-518E-9963-E5693D1882B7}"/>
              </a:ext>
              <a:ext uri="{C183D7F6-B498-43B3-948B-1728B52AA6E4}">
                <adec:decorative xmlns:adec="http://schemas.microsoft.com/office/drawing/2017/decorative" val="1"/>
              </a:ext>
            </a:extLst>
          </p:cNvPr>
          <p:cNvPicPr>
            <a:picLocks noChangeAspect="1"/>
          </p:cNvPicPr>
          <p:nvPr/>
        </p:nvPicPr>
        <p:blipFill>
          <a:blip r:embed="rId2"/>
          <a:srcRect l="34768" t="12907" r="8518" b="38885"/>
          <a:stretch/>
        </p:blipFill>
        <p:spPr>
          <a:xfrm rot="5400000">
            <a:off x="6819900" y="1485900"/>
            <a:ext cx="6858000" cy="3886200"/>
          </a:xfrm>
          <a:prstGeom prst="rect">
            <a:avLst/>
          </a:prstGeom>
        </p:spPr>
      </p:pic>
      <p:sp>
        <p:nvSpPr>
          <p:cNvPr id="2" name="Title 1">
            <a:extLst>
              <a:ext uri="{FF2B5EF4-FFF2-40B4-BE49-F238E27FC236}">
                <a16:creationId xmlns:a16="http://schemas.microsoft.com/office/drawing/2014/main" id="{6F7A675B-107B-88C9-1238-E7AC78EBC229}"/>
              </a:ext>
            </a:extLst>
          </p:cNvPr>
          <p:cNvSpPr>
            <a:spLocks noGrp="1"/>
          </p:cNvSpPr>
          <p:nvPr>
            <p:ph type="title"/>
          </p:nvPr>
        </p:nvSpPr>
        <p:spPr>
          <a:xfrm>
            <a:off x="588263" y="457200"/>
            <a:ext cx="5876705" cy="1107996"/>
          </a:xfrm>
        </p:spPr>
        <p:txBody>
          <a:bodyPr/>
          <a:lstStyle/>
          <a:p>
            <a:r>
              <a:rPr lang="en-US" dirty="0">
                <a:gradFill>
                  <a:gsLst>
                    <a:gs pos="0">
                      <a:schemeClr val="accent2"/>
                    </a:gs>
                    <a:gs pos="100000">
                      <a:schemeClr val="accent3"/>
                    </a:gs>
                  </a:gsLst>
                  <a:lin ang="1800000" scaled="0"/>
                </a:gradFill>
              </a:rPr>
              <a:t>Safeguard data and embrace AI innovation</a:t>
            </a:r>
          </a:p>
        </p:txBody>
      </p:sp>
      <p:sp>
        <p:nvSpPr>
          <p:cNvPr id="3" name="Text Placeholder 2">
            <a:extLst>
              <a:ext uri="{FF2B5EF4-FFF2-40B4-BE49-F238E27FC236}">
                <a16:creationId xmlns:a16="http://schemas.microsoft.com/office/drawing/2014/main" id="{B37A5030-BA9B-2206-C331-0FEC9FDF197B}"/>
              </a:ext>
            </a:extLst>
          </p:cNvPr>
          <p:cNvSpPr>
            <a:spLocks noGrp="1"/>
          </p:cNvSpPr>
          <p:nvPr>
            <p:ph type="body" sz="quarter" idx="10"/>
          </p:nvPr>
        </p:nvSpPr>
        <p:spPr>
          <a:xfrm>
            <a:off x="586389" y="1976559"/>
            <a:ext cx="7129863" cy="3170099"/>
          </a:xfrm>
        </p:spPr>
        <p:txBody>
          <a:bodyPr vert="horz" wrap="square" lIns="0" tIns="0" rIns="0" bIns="0" rtlCol="0" anchor="t">
            <a:spAutoFit/>
          </a:bodyPr>
          <a:lstStyle/>
          <a:p>
            <a:pPr>
              <a:spcBef>
                <a:spcPts val="1200"/>
              </a:spcBef>
            </a:pPr>
            <a:r>
              <a:rPr lang="en-US" sz="1400" dirty="0">
                <a:cs typeface="Segoe UI"/>
              </a:rPr>
              <a:t>Microsoft 365 helps enterprises safeguard their data while embracing AI innovation by providing a robust, integrated security framework that enables confident adoption of transformative technologies. The platform offers advanced data protections such as sensitivity labeling, encryption, and compliance management, which help safeguard sensitive information against leaks, unauthorized access, and non-compliant usage. </a:t>
            </a:r>
            <a:endParaRPr lang="en-US" dirty="0"/>
          </a:p>
          <a:p>
            <a:pPr>
              <a:spcBef>
                <a:spcPts val="1200"/>
              </a:spcBef>
            </a:pPr>
            <a:r>
              <a:rPr lang="en-US" sz="1400" dirty="0">
                <a:cs typeface="Segoe UI"/>
              </a:rPr>
              <a:t>To further support AI adoption, Microsoft 365 integrates generative AI capabilities with tools like </a:t>
            </a:r>
            <a:r>
              <a:rPr lang="en-US" sz="1400" b="1" dirty="0">
                <a:cs typeface="Segoe UI"/>
              </a:rPr>
              <a:t>Microsoft 365 Copilot Chat</a:t>
            </a:r>
            <a:r>
              <a:rPr lang="en-US" sz="1400" dirty="0">
                <a:cs typeface="Segoe UI"/>
              </a:rPr>
              <a:t>, which empowers teams to work smarter and provides actionable insights with a web-grounded, consumption-based pay-per-use model for Agents. Copilot AI capabilities are built on a foundation of enterprise-grade security, that combines </a:t>
            </a:r>
            <a:r>
              <a:rPr lang="en-US" sz="1400" dirty="0">
                <a:cs typeface="Segoe Sans Display"/>
              </a:rPr>
              <a:t>secure access controls, data governance, and AI-ready infrastructure. As a result, </a:t>
            </a:r>
            <a:r>
              <a:rPr lang="en-US" sz="1400" dirty="0">
                <a:cs typeface="Segoe UI"/>
              </a:rPr>
              <a:t>Microsoft 365 creates an environment where  IT decision-makers can confidently enable AI-powered solutions while protecting the organization’s most valuable asset—data—ensuring that AI adoption drives business growth without increasing security vulnerabilities.</a:t>
            </a:r>
            <a:endParaRPr lang="en-US" dirty="0"/>
          </a:p>
        </p:txBody>
      </p:sp>
      <p:sp>
        <p:nvSpPr>
          <p:cNvPr id="5" name="Rectangle 4">
            <a:extLst>
              <a:ext uri="{FF2B5EF4-FFF2-40B4-BE49-F238E27FC236}">
                <a16:creationId xmlns:a16="http://schemas.microsoft.com/office/drawing/2014/main" id="{018C5AFE-5273-F79F-E48D-FB52F7189DBF}"/>
              </a:ext>
            </a:extLst>
          </p:cNvPr>
          <p:cNvSpPr/>
          <p:nvPr/>
        </p:nvSpPr>
        <p:spPr bwMode="auto">
          <a:xfrm>
            <a:off x="8801100" y="1298448"/>
            <a:ext cx="2801935" cy="4278094"/>
          </a:xfrm>
          <a:prstGeom prst="rect">
            <a:avLst/>
          </a:prstGeom>
          <a:solidFill>
            <a:schemeClr val="bg1"/>
          </a:solidFill>
          <a:ln>
            <a:noFill/>
            <a:headEnd type="none" w="med" len="med"/>
            <a:tailEnd type="none" w="med" len="med"/>
          </a:ln>
          <a:effectLst>
            <a:outerShdw blurRad="190500" algn="ctr" rotWithShape="0">
              <a:schemeClr val="tx1">
                <a:alpha val="30000"/>
              </a:scheme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274320" tIns="914400" rIns="274320" bIns="274320" numCol="1" spcCol="0" rtlCol="0" fromWordArt="0" anchor="t" anchorCtr="0" forceAA="0" compatLnSpc="1">
            <a:prstTxWarp prst="textNoShape">
              <a:avLst/>
            </a:prstTxWarp>
            <a:spAutoFit/>
          </a:bodyPr>
          <a:lstStyle/>
          <a:p>
            <a:pPr defTabSz="932472" fontAlgn="base">
              <a:spcBef>
                <a:spcPct val="0"/>
              </a:spcBef>
              <a:spcAft>
                <a:spcPct val="0"/>
              </a:spcAft>
            </a:pPr>
            <a:r>
              <a:rPr lang="en-US" sz="2000" dirty="0">
                <a:solidFill>
                  <a:schemeClr val="tx1"/>
                </a:solidFill>
              </a:rPr>
              <a:t>Reduce risks and boost privacy, utilizing AI for business growth.</a:t>
            </a:r>
          </a:p>
          <a:p>
            <a:pPr defTabSz="932472" fontAlgn="base">
              <a:spcBef>
                <a:spcPct val="0"/>
              </a:spcBef>
              <a:spcAft>
                <a:spcPct val="0"/>
              </a:spcAft>
            </a:pPr>
            <a:endParaRPr lang="en-US" sz="1200" dirty="0">
              <a:solidFill>
                <a:schemeClr val="tx1"/>
              </a:solidFill>
            </a:endParaRPr>
          </a:p>
          <a:p>
            <a:pPr marL="171450" indent="-171450" defTabSz="932472" fontAlgn="base">
              <a:spcBef>
                <a:spcPct val="0"/>
              </a:spcBef>
              <a:spcAft>
                <a:spcPct val="0"/>
              </a:spcAft>
              <a:buFont typeface="Arial" panose="020B0604020202020204" pitchFamily="34" charset="0"/>
              <a:buChar char="•"/>
            </a:pPr>
            <a:r>
              <a:rPr lang="en-US" sz="1200" dirty="0">
                <a:solidFill>
                  <a:schemeClr val="tx1"/>
                </a:solidFill>
              </a:rPr>
              <a:t>Generative AI tools integrated with enterprise-grade security</a:t>
            </a:r>
          </a:p>
          <a:p>
            <a:pPr marL="171450" indent="-171450" defTabSz="932472" fontAlgn="base">
              <a:spcBef>
                <a:spcPct val="0"/>
              </a:spcBef>
              <a:spcAft>
                <a:spcPct val="0"/>
              </a:spcAft>
              <a:buFont typeface="Arial" panose="020B0604020202020204" pitchFamily="34" charset="0"/>
              <a:buChar char="•"/>
            </a:pPr>
            <a:endParaRPr lang="en-US" sz="1200" dirty="0">
              <a:solidFill>
                <a:schemeClr val="tx1"/>
              </a:solidFill>
            </a:endParaRPr>
          </a:p>
          <a:p>
            <a:pPr marL="171450" indent="-171450" defTabSz="932472" fontAlgn="base">
              <a:spcBef>
                <a:spcPct val="0"/>
              </a:spcBef>
              <a:spcAft>
                <a:spcPct val="0"/>
              </a:spcAft>
              <a:buFont typeface="Arial" panose="020B0604020202020204" pitchFamily="34" charset="0"/>
              <a:buChar char="•"/>
            </a:pPr>
            <a:r>
              <a:rPr lang="en-US" sz="1200" dirty="0">
                <a:solidFill>
                  <a:schemeClr val="tx1"/>
                </a:solidFill>
              </a:rPr>
              <a:t>Threat protection and </a:t>
            </a:r>
            <a:br>
              <a:rPr lang="en-US" sz="1200" dirty="0">
                <a:solidFill>
                  <a:schemeClr val="tx1"/>
                </a:solidFill>
              </a:rPr>
            </a:br>
            <a:r>
              <a:rPr lang="en-US" sz="1200" dirty="0">
                <a:solidFill>
                  <a:schemeClr val="tx1"/>
                </a:solidFill>
              </a:rPr>
              <a:t>conditional access controls for third-party applications</a:t>
            </a:r>
          </a:p>
          <a:p>
            <a:pPr marL="171450" indent="-171450" defTabSz="932472" fontAlgn="base">
              <a:spcBef>
                <a:spcPct val="0"/>
              </a:spcBef>
              <a:spcAft>
                <a:spcPct val="0"/>
              </a:spcAft>
              <a:buFont typeface="Arial" panose="020B0604020202020204" pitchFamily="34" charset="0"/>
              <a:buChar char="•"/>
            </a:pPr>
            <a:endParaRPr lang="en-US" sz="1200" dirty="0">
              <a:solidFill>
                <a:schemeClr val="tx1"/>
              </a:solidFill>
            </a:endParaRPr>
          </a:p>
          <a:p>
            <a:pPr marL="171450" indent="-171450" defTabSz="932472" fontAlgn="base">
              <a:spcBef>
                <a:spcPct val="0"/>
              </a:spcBef>
              <a:spcAft>
                <a:spcPct val="0"/>
              </a:spcAft>
              <a:buFont typeface="Arial" panose="020B0604020202020204" pitchFamily="34" charset="0"/>
              <a:buChar char="•"/>
            </a:pPr>
            <a:r>
              <a:rPr lang="en-US" sz="1200" dirty="0">
                <a:solidFill>
                  <a:schemeClr val="tx1"/>
                </a:solidFill>
              </a:rPr>
              <a:t>Data monitoring to identify and address shadow IT usage</a:t>
            </a:r>
          </a:p>
        </p:txBody>
      </p:sp>
      <p:grpSp>
        <p:nvGrpSpPr>
          <p:cNvPr id="13" name="Group 12">
            <a:extLst>
              <a:ext uri="{FF2B5EF4-FFF2-40B4-BE49-F238E27FC236}">
                <a16:creationId xmlns:a16="http://schemas.microsoft.com/office/drawing/2014/main" id="{23D0D6ED-190D-7A3B-1488-43BF7E936647}"/>
              </a:ext>
              <a:ext uri="{C183D7F6-B498-43B3-948B-1728B52AA6E4}">
                <adec:decorative xmlns:adec="http://schemas.microsoft.com/office/drawing/2017/decorative" val="1"/>
              </a:ext>
            </a:extLst>
          </p:cNvPr>
          <p:cNvGrpSpPr/>
          <p:nvPr/>
        </p:nvGrpSpPr>
        <p:grpSpPr>
          <a:xfrm>
            <a:off x="8801100" y="639012"/>
            <a:ext cx="1317057" cy="1318872"/>
            <a:chOff x="8869680" y="457200"/>
            <a:chExt cx="1680180" cy="1682496"/>
          </a:xfrm>
        </p:grpSpPr>
        <p:sp>
          <p:nvSpPr>
            <p:cNvPr id="6" name="Oval 5">
              <a:extLst>
                <a:ext uri="{FF2B5EF4-FFF2-40B4-BE49-F238E27FC236}">
                  <a16:creationId xmlns:a16="http://schemas.microsoft.com/office/drawing/2014/main" id="{78AE2E3B-D549-2015-C610-8A3076CA8CFB}"/>
                </a:ext>
              </a:extLst>
            </p:cNvPr>
            <p:cNvSpPr>
              <a:spLocks/>
            </p:cNvSpPr>
            <p:nvPr/>
          </p:nvSpPr>
          <p:spPr bwMode="auto">
            <a:xfrm>
              <a:off x="8869680" y="457200"/>
              <a:ext cx="1680180" cy="1682496"/>
            </a:xfrm>
            <a:prstGeom prst="ellipse">
              <a:avLst/>
            </a:prstGeom>
            <a:solidFill>
              <a:schemeClr val="accent3"/>
            </a:solidFill>
            <a:ln>
              <a:noFill/>
              <a:headEnd type="none" w="med" len="med"/>
              <a:tailEnd type="none" w="med" len="med"/>
            </a:ln>
            <a:effectLst>
              <a:outerShdw blurRad="190500" algn="ctr" rotWithShape="0">
                <a:schemeClr val="tx1">
                  <a:alpha val="30000"/>
                </a:scheme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274320" tIns="274320" rIns="274320" bIns="274320" numCol="1" spcCol="0" rtlCol="0" fromWordArt="0" anchor="ctr" anchorCtr="0" forceAA="0" compatLnSpc="1">
              <a:prstTxWarp prst="textNoShape">
                <a:avLst/>
              </a:prstTxWarp>
              <a:noAutofit/>
            </a:bodyPr>
            <a:lstStyle/>
            <a:p>
              <a:pPr defTabSz="932472" fontAlgn="base">
                <a:spcBef>
                  <a:spcPct val="0"/>
                </a:spcBef>
                <a:spcAft>
                  <a:spcPct val="0"/>
                </a:spcAft>
              </a:pPr>
              <a:endParaRPr lang="en-US" sz="2000" err="1">
                <a:solidFill>
                  <a:schemeClr val="tx1"/>
                </a:solidFill>
              </a:endParaRPr>
            </a:p>
          </p:txBody>
        </p:sp>
        <p:sp>
          <p:nvSpPr>
            <p:cNvPr id="8" name="Graphic 6">
              <a:extLst>
                <a:ext uri="{FF2B5EF4-FFF2-40B4-BE49-F238E27FC236}">
                  <a16:creationId xmlns:a16="http://schemas.microsoft.com/office/drawing/2014/main" id="{F41615FC-C31D-E13F-E12C-58D2F391C0CF}"/>
                </a:ext>
              </a:extLst>
            </p:cNvPr>
            <p:cNvSpPr/>
            <p:nvPr/>
          </p:nvSpPr>
          <p:spPr>
            <a:xfrm>
              <a:off x="9233913" y="803171"/>
              <a:ext cx="951714" cy="1057460"/>
            </a:xfrm>
            <a:custGeom>
              <a:avLst/>
              <a:gdLst>
                <a:gd name="connsiteX0" fmla="*/ 39655 w 951714"/>
                <a:gd name="connsiteY0" fmla="*/ 158619 h 1057460"/>
                <a:gd name="connsiteX1" fmla="*/ 0 w 951714"/>
                <a:gd name="connsiteY1" fmla="*/ 198274 h 1057460"/>
                <a:gd name="connsiteX2" fmla="*/ 0 w 951714"/>
                <a:gd name="connsiteY2" fmla="*/ 475857 h 1057460"/>
                <a:gd name="connsiteX3" fmla="*/ 461323 w 951714"/>
                <a:gd name="connsiteY3" fmla="*/ 1054701 h 1057460"/>
                <a:gd name="connsiteX4" fmla="*/ 490392 w 951714"/>
                <a:gd name="connsiteY4" fmla="*/ 1054701 h 1057460"/>
                <a:gd name="connsiteX5" fmla="*/ 951715 w 951714"/>
                <a:gd name="connsiteY5" fmla="*/ 475857 h 1057460"/>
                <a:gd name="connsiteX6" fmla="*/ 951715 w 951714"/>
                <a:gd name="connsiteY6" fmla="*/ 198274 h 1057460"/>
                <a:gd name="connsiteX7" fmla="*/ 912060 w 951714"/>
                <a:gd name="connsiteY7" fmla="*/ 158619 h 1057460"/>
                <a:gd name="connsiteX8" fmla="*/ 499650 w 951714"/>
                <a:gd name="connsiteY8" fmla="*/ 7931 h 1057460"/>
                <a:gd name="connsiteX9" fmla="*/ 452065 w 951714"/>
                <a:gd name="connsiteY9" fmla="*/ 7931 h 1057460"/>
                <a:gd name="connsiteX10" fmla="*/ 39655 w 951714"/>
                <a:gd name="connsiteY10" fmla="*/ 158619 h 1057460"/>
                <a:gd name="connsiteX11" fmla="*/ 79310 w 951714"/>
                <a:gd name="connsiteY11" fmla="*/ 475857 h 1057460"/>
                <a:gd name="connsiteX12" fmla="*/ 79310 w 951714"/>
                <a:gd name="connsiteY12" fmla="*/ 236762 h 1057460"/>
                <a:gd name="connsiteX13" fmla="*/ 475857 w 951714"/>
                <a:gd name="connsiteY13" fmla="*/ 88711 h 1057460"/>
                <a:gd name="connsiteX14" fmla="*/ 872405 w 951714"/>
                <a:gd name="connsiteY14" fmla="*/ 236762 h 1057460"/>
                <a:gd name="connsiteX15" fmla="*/ 872405 w 951714"/>
                <a:gd name="connsiteY15" fmla="*/ 475857 h 1057460"/>
                <a:gd name="connsiteX16" fmla="*/ 475857 w 951714"/>
                <a:gd name="connsiteY16" fmla="*/ 975079 h 1057460"/>
                <a:gd name="connsiteX17" fmla="*/ 79310 w 951714"/>
                <a:gd name="connsiteY17" fmla="*/ 475857 h 1057460"/>
                <a:gd name="connsiteX18" fmla="*/ 374019 w 951714"/>
                <a:gd name="connsiteY18" fmla="*/ 714135 h 1057460"/>
                <a:gd name="connsiteX19" fmla="*/ 344894 w 951714"/>
                <a:gd name="connsiteY19" fmla="*/ 568385 h 1057460"/>
                <a:gd name="connsiteX20" fmla="*/ 268077 w 951714"/>
                <a:gd name="connsiteY20" fmla="*/ 568385 h 1057460"/>
                <a:gd name="connsiteX21" fmla="*/ 374019 w 951714"/>
                <a:gd name="connsiteY21" fmla="*/ 714135 h 1057460"/>
                <a:gd name="connsiteX22" fmla="*/ 454592 w 951714"/>
                <a:gd name="connsiteY22" fmla="*/ 701541 h 1057460"/>
                <a:gd name="connsiteX23" fmla="*/ 475857 w 951714"/>
                <a:gd name="connsiteY23" fmla="*/ 736162 h 1057460"/>
                <a:gd name="connsiteX24" fmla="*/ 497123 w 951714"/>
                <a:gd name="connsiteY24" fmla="*/ 701541 h 1057460"/>
                <a:gd name="connsiteX25" fmla="*/ 527340 w 951714"/>
                <a:gd name="connsiteY25" fmla="*/ 568385 h 1057460"/>
                <a:gd name="connsiteX26" fmla="*/ 424375 w 951714"/>
                <a:gd name="connsiteY26" fmla="*/ 568385 h 1057460"/>
                <a:gd name="connsiteX27" fmla="*/ 454592 w 951714"/>
                <a:gd name="connsiteY27" fmla="*/ 701541 h 1057460"/>
                <a:gd name="connsiteX28" fmla="*/ 454592 w 951714"/>
                <a:gd name="connsiteY28" fmla="*/ 355921 h 1057460"/>
                <a:gd name="connsiteX29" fmla="*/ 424375 w 951714"/>
                <a:gd name="connsiteY29" fmla="*/ 489076 h 1057460"/>
                <a:gd name="connsiteX30" fmla="*/ 527340 w 951714"/>
                <a:gd name="connsiteY30" fmla="*/ 489076 h 1057460"/>
                <a:gd name="connsiteX31" fmla="*/ 497123 w 951714"/>
                <a:gd name="connsiteY31" fmla="*/ 355921 h 1057460"/>
                <a:gd name="connsiteX32" fmla="*/ 475857 w 951714"/>
                <a:gd name="connsiteY32" fmla="*/ 321301 h 1057460"/>
                <a:gd name="connsiteX33" fmla="*/ 454592 w 951714"/>
                <a:gd name="connsiteY33" fmla="*/ 355921 h 1057460"/>
                <a:gd name="connsiteX34" fmla="*/ 577696 w 951714"/>
                <a:gd name="connsiteY34" fmla="*/ 714135 h 1057460"/>
                <a:gd name="connsiteX35" fmla="*/ 683638 w 951714"/>
                <a:gd name="connsiteY35" fmla="*/ 568385 h 1057460"/>
                <a:gd name="connsiteX36" fmla="*/ 606819 w 951714"/>
                <a:gd name="connsiteY36" fmla="*/ 568385 h 1057460"/>
                <a:gd name="connsiteX37" fmla="*/ 577696 w 951714"/>
                <a:gd name="connsiteY37" fmla="*/ 714135 h 1057460"/>
                <a:gd name="connsiteX38" fmla="*/ 606819 w 951714"/>
                <a:gd name="connsiteY38" fmla="*/ 489076 h 1057460"/>
                <a:gd name="connsiteX39" fmla="*/ 683638 w 951714"/>
                <a:gd name="connsiteY39" fmla="*/ 489076 h 1057460"/>
                <a:gd name="connsiteX40" fmla="*/ 577696 w 951714"/>
                <a:gd name="connsiteY40" fmla="*/ 343326 h 1057460"/>
                <a:gd name="connsiteX41" fmla="*/ 606819 w 951714"/>
                <a:gd name="connsiteY41" fmla="*/ 489076 h 1057460"/>
                <a:gd name="connsiteX42" fmla="*/ 268077 w 951714"/>
                <a:gd name="connsiteY42" fmla="*/ 489076 h 1057460"/>
                <a:gd name="connsiteX43" fmla="*/ 344894 w 951714"/>
                <a:gd name="connsiteY43" fmla="*/ 489076 h 1057460"/>
                <a:gd name="connsiteX44" fmla="*/ 374019 w 951714"/>
                <a:gd name="connsiteY44" fmla="*/ 343326 h 1057460"/>
                <a:gd name="connsiteX45" fmla="*/ 268077 w 951714"/>
                <a:gd name="connsiteY45" fmla="*/ 489076 h 1057460"/>
                <a:gd name="connsiteX46" fmla="*/ 475857 w 951714"/>
                <a:gd name="connsiteY46" fmla="*/ 237929 h 1057460"/>
                <a:gd name="connsiteX47" fmla="*/ 766659 w 951714"/>
                <a:gd name="connsiteY47" fmla="*/ 528730 h 1057460"/>
                <a:gd name="connsiteX48" fmla="*/ 475857 w 951714"/>
                <a:gd name="connsiteY48" fmla="*/ 819532 h 1057460"/>
                <a:gd name="connsiteX49" fmla="*/ 185056 w 951714"/>
                <a:gd name="connsiteY49" fmla="*/ 528730 h 1057460"/>
                <a:gd name="connsiteX50" fmla="*/ 475857 w 951714"/>
                <a:gd name="connsiteY50" fmla="*/ 237929 h 10574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951714" h="1057460">
                  <a:moveTo>
                    <a:pt x="39655" y="158619"/>
                  </a:moveTo>
                  <a:cubicBezTo>
                    <a:pt x="17754" y="158619"/>
                    <a:pt x="0" y="176373"/>
                    <a:pt x="0" y="198274"/>
                  </a:cubicBezTo>
                  <a:lnTo>
                    <a:pt x="0" y="475857"/>
                  </a:lnTo>
                  <a:cubicBezTo>
                    <a:pt x="0" y="740286"/>
                    <a:pt x="156375" y="934568"/>
                    <a:pt x="461323" y="1054701"/>
                  </a:cubicBezTo>
                  <a:cubicBezTo>
                    <a:pt x="470665" y="1058381"/>
                    <a:pt x="481050" y="1058381"/>
                    <a:pt x="490392" y="1054701"/>
                  </a:cubicBezTo>
                  <a:cubicBezTo>
                    <a:pt x="795337" y="934568"/>
                    <a:pt x="951715" y="740286"/>
                    <a:pt x="951715" y="475857"/>
                  </a:cubicBezTo>
                  <a:lnTo>
                    <a:pt x="951715" y="198274"/>
                  </a:lnTo>
                  <a:cubicBezTo>
                    <a:pt x="951715" y="176373"/>
                    <a:pt x="933960" y="158619"/>
                    <a:pt x="912060" y="158619"/>
                  </a:cubicBezTo>
                  <a:cubicBezTo>
                    <a:pt x="771238" y="158619"/>
                    <a:pt x="634054" y="108734"/>
                    <a:pt x="499650" y="7931"/>
                  </a:cubicBezTo>
                  <a:cubicBezTo>
                    <a:pt x="485549" y="-2644"/>
                    <a:pt x="466166" y="-2644"/>
                    <a:pt x="452065" y="7931"/>
                  </a:cubicBezTo>
                  <a:cubicBezTo>
                    <a:pt x="317660" y="108734"/>
                    <a:pt x="180477" y="158619"/>
                    <a:pt x="39655" y="158619"/>
                  </a:cubicBezTo>
                  <a:close/>
                  <a:moveTo>
                    <a:pt x="79310" y="475857"/>
                  </a:moveTo>
                  <a:lnTo>
                    <a:pt x="79310" y="236762"/>
                  </a:lnTo>
                  <a:cubicBezTo>
                    <a:pt x="215582" y="228721"/>
                    <a:pt x="347949" y="179149"/>
                    <a:pt x="475857" y="88711"/>
                  </a:cubicBezTo>
                  <a:cubicBezTo>
                    <a:pt x="603768" y="179149"/>
                    <a:pt x="736136" y="228721"/>
                    <a:pt x="872405" y="236762"/>
                  </a:cubicBezTo>
                  <a:lnTo>
                    <a:pt x="872405" y="475857"/>
                  </a:lnTo>
                  <a:cubicBezTo>
                    <a:pt x="872405" y="700864"/>
                    <a:pt x="742687" y="866002"/>
                    <a:pt x="475857" y="975079"/>
                  </a:cubicBezTo>
                  <a:cubicBezTo>
                    <a:pt x="209027" y="866002"/>
                    <a:pt x="79310" y="700864"/>
                    <a:pt x="79310" y="475857"/>
                  </a:cubicBezTo>
                  <a:close/>
                  <a:moveTo>
                    <a:pt x="374019" y="714135"/>
                  </a:moveTo>
                  <a:cubicBezTo>
                    <a:pt x="358684" y="673412"/>
                    <a:pt x="348300" y="623341"/>
                    <a:pt x="344894" y="568385"/>
                  </a:cubicBezTo>
                  <a:lnTo>
                    <a:pt x="268077" y="568385"/>
                  </a:lnTo>
                  <a:cubicBezTo>
                    <a:pt x="280001" y="631246"/>
                    <a:pt x="319745" y="684262"/>
                    <a:pt x="374019" y="714135"/>
                  </a:cubicBezTo>
                  <a:close/>
                  <a:moveTo>
                    <a:pt x="454592" y="701541"/>
                  </a:moveTo>
                  <a:cubicBezTo>
                    <a:pt x="463522" y="721183"/>
                    <a:pt x="471067" y="731181"/>
                    <a:pt x="475857" y="736162"/>
                  </a:cubicBezTo>
                  <a:cubicBezTo>
                    <a:pt x="480648" y="731181"/>
                    <a:pt x="488193" y="721183"/>
                    <a:pt x="497123" y="701541"/>
                  </a:cubicBezTo>
                  <a:cubicBezTo>
                    <a:pt x="511901" y="669034"/>
                    <a:pt x="523470" y="622834"/>
                    <a:pt x="527340" y="568385"/>
                  </a:cubicBezTo>
                  <a:lnTo>
                    <a:pt x="424375" y="568385"/>
                  </a:lnTo>
                  <a:cubicBezTo>
                    <a:pt x="428245" y="622834"/>
                    <a:pt x="439814" y="669034"/>
                    <a:pt x="454592" y="701541"/>
                  </a:cubicBezTo>
                  <a:close/>
                  <a:moveTo>
                    <a:pt x="454592" y="355921"/>
                  </a:moveTo>
                  <a:cubicBezTo>
                    <a:pt x="439814" y="388427"/>
                    <a:pt x="428245" y="434627"/>
                    <a:pt x="424375" y="489076"/>
                  </a:cubicBezTo>
                  <a:lnTo>
                    <a:pt x="527340" y="489076"/>
                  </a:lnTo>
                  <a:cubicBezTo>
                    <a:pt x="523470" y="434627"/>
                    <a:pt x="511901" y="388427"/>
                    <a:pt x="497123" y="355921"/>
                  </a:cubicBezTo>
                  <a:cubicBezTo>
                    <a:pt x="488193" y="336278"/>
                    <a:pt x="480648" y="326279"/>
                    <a:pt x="475857" y="321301"/>
                  </a:cubicBezTo>
                  <a:cubicBezTo>
                    <a:pt x="471067" y="326279"/>
                    <a:pt x="463522" y="336278"/>
                    <a:pt x="454592" y="355921"/>
                  </a:cubicBezTo>
                  <a:close/>
                  <a:moveTo>
                    <a:pt x="577696" y="714135"/>
                  </a:moveTo>
                  <a:cubicBezTo>
                    <a:pt x="631970" y="684262"/>
                    <a:pt x="671715" y="631246"/>
                    <a:pt x="683638" y="568385"/>
                  </a:cubicBezTo>
                  <a:lnTo>
                    <a:pt x="606819" y="568385"/>
                  </a:lnTo>
                  <a:cubicBezTo>
                    <a:pt x="603414" y="623341"/>
                    <a:pt x="593029" y="673412"/>
                    <a:pt x="577696" y="714135"/>
                  </a:cubicBezTo>
                  <a:close/>
                  <a:moveTo>
                    <a:pt x="606819" y="489076"/>
                  </a:moveTo>
                  <a:lnTo>
                    <a:pt x="683638" y="489076"/>
                  </a:lnTo>
                  <a:cubicBezTo>
                    <a:pt x="671715" y="426215"/>
                    <a:pt x="631970" y="373201"/>
                    <a:pt x="577696" y="343326"/>
                  </a:cubicBezTo>
                  <a:cubicBezTo>
                    <a:pt x="593029" y="384049"/>
                    <a:pt x="603414" y="434119"/>
                    <a:pt x="606819" y="489076"/>
                  </a:cubicBezTo>
                  <a:close/>
                  <a:moveTo>
                    <a:pt x="268077" y="489076"/>
                  </a:moveTo>
                  <a:lnTo>
                    <a:pt x="344894" y="489076"/>
                  </a:lnTo>
                  <a:cubicBezTo>
                    <a:pt x="348300" y="434119"/>
                    <a:pt x="358684" y="384049"/>
                    <a:pt x="374019" y="343326"/>
                  </a:cubicBezTo>
                  <a:cubicBezTo>
                    <a:pt x="319745" y="373201"/>
                    <a:pt x="280001" y="426215"/>
                    <a:pt x="268077" y="489076"/>
                  </a:cubicBezTo>
                  <a:close/>
                  <a:moveTo>
                    <a:pt x="475857" y="237929"/>
                  </a:moveTo>
                  <a:cubicBezTo>
                    <a:pt x="636465" y="237929"/>
                    <a:pt x="766659" y="368125"/>
                    <a:pt x="766659" y="528730"/>
                  </a:cubicBezTo>
                  <a:cubicBezTo>
                    <a:pt x="766659" y="689338"/>
                    <a:pt x="636465" y="819532"/>
                    <a:pt x="475857" y="819532"/>
                  </a:cubicBezTo>
                  <a:cubicBezTo>
                    <a:pt x="315252" y="819532"/>
                    <a:pt x="185056" y="689338"/>
                    <a:pt x="185056" y="528730"/>
                  </a:cubicBezTo>
                  <a:cubicBezTo>
                    <a:pt x="185056" y="368125"/>
                    <a:pt x="315252" y="237929"/>
                    <a:pt x="475857" y="237929"/>
                  </a:cubicBezTo>
                  <a:close/>
                </a:path>
              </a:pathLst>
            </a:custGeom>
            <a:solidFill>
              <a:schemeClr val="bg1"/>
            </a:solidFill>
            <a:ln w="52784" cap="flat">
              <a:noFill/>
              <a:prstDash val="solid"/>
              <a:miter/>
            </a:ln>
          </p:spPr>
          <p:txBody>
            <a:bodyPr rtlCol="0" anchor="ctr"/>
            <a:lstStyle/>
            <a:p>
              <a:endParaRPr lang="en-US"/>
            </a:p>
          </p:txBody>
        </p:sp>
      </p:grpSp>
      <p:sp>
        <p:nvSpPr>
          <p:cNvPr id="9" name="TextBox 8">
            <a:hlinkClick r:id="" action="ppaction://hlinkshowjump?jump=previousslide"/>
            <a:extLst>
              <a:ext uri="{FF2B5EF4-FFF2-40B4-BE49-F238E27FC236}">
                <a16:creationId xmlns:a16="http://schemas.microsoft.com/office/drawing/2014/main" id="{F567F5C8-239E-4500-352F-23DB442032E5}"/>
              </a:ext>
            </a:extLst>
          </p:cNvPr>
          <p:cNvSpPr txBox="1"/>
          <p:nvPr/>
        </p:nvSpPr>
        <p:spPr>
          <a:xfrm>
            <a:off x="581008" y="6265911"/>
            <a:ext cx="283336" cy="457200"/>
          </a:xfrm>
          <a:prstGeom prst="rect">
            <a:avLst/>
          </a:prstGeom>
          <a:noFill/>
        </p:spPr>
        <p:txBody>
          <a:bodyPr wrap="square" lIns="0" tIns="0" rIns="0" bIns="0" rtlCol="0" anchor="ctr" anchorCtr="0">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a:ln>
                  <a:noFill/>
                </a:ln>
                <a:effectLst/>
                <a:uLnTx/>
                <a:uFillTx/>
              </a:rPr>
              <a:t>Back</a:t>
            </a:r>
          </a:p>
        </p:txBody>
      </p:sp>
      <p:sp>
        <p:nvSpPr>
          <p:cNvPr id="10" name="TextBox 9">
            <a:hlinkClick r:id="" action="ppaction://hlinkshowjump?jump=nextslide"/>
            <a:extLst>
              <a:ext uri="{FF2B5EF4-FFF2-40B4-BE49-F238E27FC236}">
                <a16:creationId xmlns:a16="http://schemas.microsoft.com/office/drawing/2014/main" id="{850FA54D-CB0E-AA59-619B-883E488067BE}"/>
              </a:ext>
            </a:extLst>
          </p:cNvPr>
          <p:cNvSpPr txBox="1"/>
          <p:nvPr/>
        </p:nvSpPr>
        <p:spPr>
          <a:xfrm>
            <a:off x="1257150" y="6265911"/>
            <a:ext cx="276896" cy="457200"/>
          </a:xfrm>
          <a:prstGeom prst="rect">
            <a:avLst/>
          </a:prstGeom>
          <a:noFill/>
        </p:spPr>
        <p:txBody>
          <a:bodyPr wrap="none" lIns="0" tIns="0" rIns="0" bIns="0" rtlCol="0" anchor="ctr" anchorCtr="0">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a:ln>
                  <a:noFill/>
                </a:ln>
                <a:effectLst/>
                <a:uLnTx/>
                <a:uFillTx/>
              </a:rPr>
              <a:t>Next</a:t>
            </a:r>
          </a:p>
        </p:txBody>
      </p:sp>
      <p:cxnSp>
        <p:nvCxnSpPr>
          <p:cNvPr id="11" name="Straight Connector 10">
            <a:extLst>
              <a:ext uri="{FF2B5EF4-FFF2-40B4-BE49-F238E27FC236}">
                <a16:creationId xmlns:a16="http://schemas.microsoft.com/office/drawing/2014/main" id="{E7FC0DDB-2D7F-4317-9587-25728EE592E2}"/>
              </a:ext>
              <a:ext uri="{C183D7F6-B498-43B3-948B-1728B52AA6E4}">
                <adec:decorative xmlns:adec="http://schemas.microsoft.com/office/drawing/2017/decorative" val="1"/>
              </a:ext>
            </a:extLst>
          </p:cNvPr>
          <p:cNvCxnSpPr>
            <a:cxnSpLocks/>
          </p:cNvCxnSpPr>
          <p:nvPr/>
        </p:nvCxnSpPr>
        <p:spPr>
          <a:xfrm>
            <a:off x="1060747" y="6380211"/>
            <a:ext cx="0" cy="228600"/>
          </a:xfrm>
          <a:prstGeom prst="line">
            <a:avLst/>
          </a:prstGeom>
          <a:noFill/>
          <a:ln w="9525" cap="flat" cmpd="sng" algn="ctr">
            <a:solidFill>
              <a:srgbClr val="B1B3B3"/>
            </a:solidFill>
            <a:prstDash val="solid"/>
            <a:miter lim="800000"/>
          </a:ln>
          <a:effectLst/>
        </p:spPr>
      </p:cxnSp>
      <p:sp>
        <p:nvSpPr>
          <p:cNvPr id="12" name="Slide Number Placeholder 2">
            <a:extLst>
              <a:ext uri="{FF2B5EF4-FFF2-40B4-BE49-F238E27FC236}">
                <a16:creationId xmlns:a16="http://schemas.microsoft.com/office/drawing/2014/main" id="{404E27F1-7CAD-C067-85E6-81E3136A8074}"/>
              </a:ext>
            </a:extLst>
          </p:cNvPr>
          <p:cNvSpPr txBox="1">
            <a:spLocks/>
          </p:cNvSpPr>
          <p:nvPr/>
        </p:nvSpPr>
        <p:spPr>
          <a:xfrm>
            <a:off x="11163300" y="6253410"/>
            <a:ext cx="457200" cy="457200"/>
          </a:xfrm>
          <a:prstGeom prst="rect">
            <a:avLst/>
          </a:prstGeom>
        </p:spPr>
        <p:txBody>
          <a:bodyPr vert="horz" lIns="0" tIns="0" rIns="0" bIns="0" rtlCol="0" anchor="ctr"/>
          <a:lstStyle>
            <a:defPPr>
              <a:defRPr lang="en-US"/>
            </a:defPPr>
            <a:lvl1pPr marL="0" algn="r"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rtl="0" eaLnBrk="1" fontAlgn="auto" latinLnBrk="0" hangingPunct="1">
              <a:lnSpc>
                <a:spcPct val="100000"/>
              </a:lnSpc>
              <a:spcBef>
                <a:spcPts val="0"/>
              </a:spcBef>
              <a:spcAft>
                <a:spcPts val="0"/>
              </a:spcAft>
              <a:buClrTx/>
              <a:buSzTx/>
              <a:buFontTx/>
              <a:buNone/>
              <a:tabLst/>
              <a:defRPr/>
            </a:pPr>
            <a:fld id="{459377DE-596F-B447-9080-504197C11D9D}" type="slidenum">
              <a:rPr lang="en-US">
                <a:solidFill>
                  <a:schemeClr val="tx1"/>
                </a:solidFill>
              </a:rPr>
              <a:pPr marL="0" marR="0" lvl="0" indent="0" defTabSz="914400" rtl="0" eaLnBrk="1" fontAlgn="auto" latinLnBrk="0" hangingPunct="1">
                <a:lnSpc>
                  <a:spcPct val="100000"/>
                </a:lnSpc>
                <a:spcBef>
                  <a:spcPts val="0"/>
                </a:spcBef>
                <a:spcAft>
                  <a:spcPts val="0"/>
                </a:spcAft>
                <a:buClrTx/>
                <a:buSzTx/>
                <a:buFontTx/>
                <a:buNone/>
                <a:tabLst/>
                <a:defRPr/>
              </a:pPr>
              <a:t>4</a:t>
            </a:fld>
            <a:endParaRPr kumimoji="0" lang="en-US" b="0" i="0" u="none" strike="noStrike" kern="1200" cap="none" spc="0" normalizeH="0" baseline="0" noProof="0">
              <a:ln>
                <a:noFill/>
              </a:ln>
              <a:solidFill>
                <a:schemeClr val="tx1"/>
              </a:solidFill>
              <a:effectLst/>
              <a:uLnTx/>
              <a:uFillTx/>
              <a:ea typeface="+mn-ea"/>
              <a:cs typeface="+mn-cs"/>
            </a:endParaRPr>
          </a:p>
        </p:txBody>
      </p:sp>
    </p:spTree>
    <p:extLst>
      <p:ext uri="{BB962C8B-B14F-4D97-AF65-F5344CB8AC3E}">
        <p14:creationId xmlns:p14="http://schemas.microsoft.com/office/powerpoint/2010/main" val="1450969828"/>
      </p:ext>
    </p:extLst>
  </p:cSld>
  <p:clrMapOvr>
    <a:masterClrMapping/>
  </p:clrMapOvr>
  <p:transition>
    <p:fad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0D51448-52AC-3E2B-7507-E1E5924436B0}"/>
            </a:ext>
          </a:extLst>
        </p:cNvPr>
        <p:cNvGrpSpPr/>
        <p:nvPr/>
      </p:nvGrpSpPr>
      <p:grpSpPr>
        <a:xfrm>
          <a:off x="0" y="0"/>
          <a:ext cx="0" cy="0"/>
          <a:chOff x="0" y="0"/>
          <a:chExt cx="0" cy="0"/>
        </a:xfrm>
      </p:grpSpPr>
      <p:sp>
        <p:nvSpPr>
          <p:cNvPr id="10" name="Rectangle 9">
            <a:extLst>
              <a:ext uri="{FF2B5EF4-FFF2-40B4-BE49-F238E27FC236}">
                <a16:creationId xmlns:a16="http://schemas.microsoft.com/office/drawing/2014/main" id="{8702EE72-78F3-11AA-A211-F89B3BCEFFFA}"/>
              </a:ext>
              <a:ext uri="{C183D7F6-B498-43B3-948B-1728B52AA6E4}">
                <adec:decorative xmlns:adec="http://schemas.microsoft.com/office/drawing/2017/decorative" val="1"/>
              </a:ext>
            </a:extLst>
          </p:cNvPr>
          <p:cNvSpPr/>
          <p:nvPr/>
        </p:nvSpPr>
        <p:spPr bwMode="auto">
          <a:xfrm>
            <a:off x="6095999" y="0"/>
            <a:ext cx="6096001" cy="6858000"/>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solidFill>
                <a:srgbClr val="FFFFFF"/>
              </a:solidFill>
              <a:ea typeface="Segoe UI" pitchFamily="34" charset="0"/>
              <a:cs typeface="Segoe UI" pitchFamily="34" charset="0"/>
            </a:endParaRPr>
          </a:p>
        </p:txBody>
      </p:sp>
      <p:sp>
        <p:nvSpPr>
          <p:cNvPr id="19" name="Slide Number Placeholder 2">
            <a:extLst>
              <a:ext uri="{FF2B5EF4-FFF2-40B4-BE49-F238E27FC236}">
                <a16:creationId xmlns:a16="http://schemas.microsoft.com/office/drawing/2014/main" id="{D49BA995-7D48-AE35-3376-0B18181BB638}"/>
              </a:ext>
            </a:extLst>
          </p:cNvPr>
          <p:cNvSpPr txBox="1">
            <a:spLocks/>
          </p:cNvSpPr>
          <p:nvPr/>
        </p:nvSpPr>
        <p:spPr>
          <a:xfrm>
            <a:off x="11163300" y="6253410"/>
            <a:ext cx="457200" cy="457200"/>
          </a:xfrm>
          <a:prstGeom prst="rect">
            <a:avLst/>
          </a:prstGeom>
        </p:spPr>
        <p:txBody>
          <a:bodyPr vert="horz" lIns="0" tIns="0" rIns="0" bIns="0" rtlCol="0" anchor="ctr"/>
          <a:lstStyle>
            <a:defPPr>
              <a:defRPr lang="en-US"/>
            </a:defPPr>
            <a:lvl1pPr marL="0" algn="r"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rtl="0" eaLnBrk="1" fontAlgn="auto" latinLnBrk="0" hangingPunct="1">
              <a:lnSpc>
                <a:spcPct val="100000"/>
              </a:lnSpc>
              <a:spcBef>
                <a:spcPts val="0"/>
              </a:spcBef>
              <a:spcAft>
                <a:spcPts val="0"/>
              </a:spcAft>
              <a:buClrTx/>
              <a:buSzTx/>
              <a:buFontTx/>
              <a:buNone/>
              <a:tabLst/>
              <a:defRPr/>
            </a:pPr>
            <a:fld id="{459377DE-596F-B447-9080-504197C11D9D}" type="slidenum">
              <a:rPr lang="en-US"/>
              <a:pPr marL="0" marR="0" lvl="0" indent="0" defTabSz="914400" rtl="0" eaLnBrk="1" fontAlgn="auto" latinLnBrk="0" hangingPunct="1">
                <a:lnSpc>
                  <a:spcPct val="100000"/>
                </a:lnSpc>
                <a:spcBef>
                  <a:spcPts val="0"/>
                </a:spcBef>
                <a:spcAft>
                  <a:spcPts val="0"/>
                </a:spcAft>
                <a:buClrTx/>
                <a:buSzTx/>
                <a:buFontTx/>
                <a:buNone/>
                <a:tabLst/>
                <a:defRPr/>
              </a:pPr>
              <a:t>5</a:t>
            </a:fld>
            <a:endParaRPr kumimoji="0" lang="en-US" b="0" i="0" u="none" strike="noStrike" kern="1200" cap="none" spc="0" normalizeH="0" baseline="0" noProof="0">
              <a:ln>
                <a:noFill/>
              </a:ln>
              <a:effectLst/>
              <a:uLnTx/>
              <a:uFillTx/>
              <a:ea typeface="+mn-ea"/>
              <a:cs typeface="+mn-cs"/>
            </a:endParaRPr>
          </a:p>
        </p:txBody>
      </p:sp>
      <p:sp>
        <p:nvSpPr>
          <p:cNvPr id="17" name="TextBox 16">
            <a:hlinkClick r:id="" action="ppaction://hlinkshowjump?jump=nextslide"/>
            <a:extLst>
              <a:ext uri="{FF2B5EF4-FFF2-40B4-BE49-F238E27FC236}">
                <a16:creationId xmlns:a16="http://schemas.microsoft.com/office/drawing/2014/main" id="{56B8E23C-A3FE-9CAA-7966-49D6F3A6D207}"/>
              </a:ext>
            </a:extLst>
          </p:cNvPr>
          <p:cNvSpPr txBox="1"/>
          <p:nvPr/>
        </p:nvSpPr>
        <p:spPr>
          <a:xfrm>
            <a:off x="1257150" y="6265911"/>
            <a:ext cx="276896" cy="457200"/>
          </a:xfrm>
          <a:prstGeom prst="rect">
            <a:avLst/>
          </a:prstGeom>
          <a:noFill/>
        </p:spPr>
        <p:txBody>
          <a:bodyPr wrap="none" lIns="0" tIns="0" rIns="0" bIns="0" rtlCol="0" anchor="ctr" anchorCtr="0">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a:ln>
                  <a:noFill/>
                </a:ln>
                <a:effectLst/>
                <a:uLnTx/>
                <a:uFillTx/>
              </a:rPr>
              <a:t>Next</a:t>
            </a:r>
          </a:p>
        </p:txBody>
      </p:sp>
      <p:cxnSp>
        <p:nvCxnSpPr>
          <p:cNvPr id="18" name="Straight Connector 17">
            <a:extLst>
              <a:ext uri="{FF2B5EF4-FFF2-40B4-BE49-F238E27FC236}">
                <a16:creationId xmlns:a16="http://schemas.microsoft.com/office/drawing/2014/main" id="{BA6484AA-2D35-1150-6FAB-66DF3EC9D2BA}"/>
              </a:ext>
              <a:ext uri="{C183D7F6-B498-43B3-948B-1728B52AA6E4}">
                <adec:decorative xmlns:adec="http://schemas.microsoft.com/office/drawing/2017/decorative" val="1"/>
              </a:ext>
            </a:extLst>
          </p:cNvPr>
          <p:cNvCxnSpPr>
            <a:cxnSpLocks/>
          </p:cNvCxnSpPr>
          <p:nvPr/>
        </p:nvCxnSpPr>
        <p:spPr>
          <a:xfrm>
            <a:off x="1060747" y="6380211"/>
            <a:ext cx="0" cy="228600"/>
          </a:xfrm>
          <a:prstGeom prst="line">
            <a:avLst/>
          </a:prstGeom>
          <a:noFill/>
          <a:ln w="9525" cap="flat" cmpd="sng" algn="ctr">
            <a:solidFill>
              <a:srgbClr val="B1B3B3"/>
            </a:solidFill>
            <a:prstDash val="solid"/>
            <a:miter lim="800000"/>
          </a:ln>
          <a:effectLst/>
        </p:spPr>
      </p:cxnSp>
      <p:sp>
        <p:nvSpPr>
          <p:cNvPr id="16" name="TextBox 15">
            <a:hlinkClick r:id="" action="ppaction://hlinkshowjump?jump=previousslide"/>
            <a:extLst>
              <a:ext uri="{FF2B5EF4-FFF2-40B4-BE49-F238E27FC236}">
                <a16:creationId xmlns:a16="http://schemas.microsoft.com/office/drawing/2014/main" id="{4F28AB7F-0D3C-2D80-2D29-D7756B524510}"/>
              </a:ext>
            </a:extLst>
          </p:cNvPr>
          <p:cNvSpPr txBox="1"/>
          <p:nvPr/>
        </p:nvSpPr>
        <p:spPr>
          <a:xfrm>
            <a:off x="581008" y="6265911"/>
            <a:ext cx="283336" cy="457200"/>
          </a:xfrm>
          <a:prstGeom prst="rect">
            <a:avLst/>
          </a:prstGeom>
          <a:noFill/>
        </p:spPr>
        <p:txBody>
          <a:bodyPr wrap="square" lIns="0" tIns="0" rIns="0" bIns="0" rtlCol="0" anchor="ctr" anchorCtr="0">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a:ln>
                  <a:noFill/>
                </a:ln>
                <a:effectLst/>
                <a:uLnTx/>
                <a:uFillTx/>
              </a:rPr>
              <a:t>Back</a:t>
            </a:r>
          </a:p>
        </p:txBody>
      </p:sp>
      <p:graphicFrame>
        <p:nvGraphicFramePr>
          <p:cNvPr id="6" name="Table 5">
            <a:extLst>
              <a:ext uri="{FF2B5EF4-FFF2-40B4-BE49-F238E27FC236}">
                <a16:creationId xmlns:a16="http://schemas.microsoft.com/office/drawing/2014/main" id="{470AE557-694F-BAE1-3C8B-DCF0FB304D19}"/>
              </a:ext>
            </a:extLst>
          </p:cNvPr>
          <p:cNvGraphicFramePr>
            <a:graphicFrameLocks noGrp="1"/>
          </p:cNvGraphicFramePr>
          <p:nvPr>
            <p:extLst>
              <p:ext uri="{D42A27DB-BD31-4B8C-83A1-F6EECF244321}">
                <p14:modId xmlns:p14="http://schemas.microsoft.com/office/powerpoint/2010/main" val="2704564392"/>
              </p:ext>
            </p:extLst>
          </p:nvPr>
        </p:nvGraphicFramePr>
        <p:xfrm>
          <a:off x="6643867" y="1180509"/>
          <a:ext cx="4959869" cy="5212080"/>
        </p:xfrm>
        <a:graphic>
          <a:graphicData uri="http://schemas.openxmlformats.org/drawingml/2006/table">
            <a:tbl>
              <a:tblPr firstRow="1" bandRow="1">
                <a:tableStyleId>{5C22544A-7EE6-4342-B048-85BDC9FD1C3A}</a:tableStyleId>
              </a:tblPr>
              <a:tblGrid>
                <a:gridCol w="847307">
                  <a:extLst>
                    <a:ext uri="{9D8B030D-6E8A-4147-A177-3AD203B41FA5}">
                      <a16:colId xmlns:a16="http://schemas.microsoft.com/office/drawing/2014/main" val="1906232646"/>
                    </a:ext>
                  </a:extLst>
                </a:gridCol>
                <a:gridCol w="4112562">
                  <a:extLst>
                    <a:ext uri="{9D8B030D-6E8A-4147-A177-3AD203B41FA5}">
                      <a16:colId xmlns:a16="http://schemas.microsoft.com/office/drawing/2014/main" val="3078806158"/>
                    </a:ext>
                  </a:extLst>
                </a:gridCol>
              </a:tblGrid>
              <a:tr h="1188720">
                <a:tc>
                  <a:txBody>
                    <a:bodyPr/>
                    <a:lstStyle/>
                    <a:p>
                      <a:endParaRPr lang="en-US" sz="1200">
                        <a:solidFill>
                          <a:srgbClr val="FFFFFF"/>
                        </a:solidFill>
                      </a:endParaRPr>
                    </a:p>
                  </a:txBody>
                  <a:tcPr anchor="ctr">
                    <a:lnL w="12700" cmpd="sng">
                      <a:noFill/>
                    </a:lnL>
                    <a:lnR w="12700" cmpd="sng">
                      <a:noFill/>
                    </a:lnR>
                    <a:lnT w="12700" cap="flat" cmpd="sng" algn="ctr">
                      <a:noFill/>
                      <a:prstDash val="solid"/>
                      <a:round/>
                      <a:headEnd type="none" w="med" len="med"/>
                      <a:tailEnd type="none" w="med" len="med"/>
                    </a:lnT>
                    <a:lnB w="12700" cap="flat" cmpd="sng" algn="ctr">
                      <a:solidFill>
                        <a:srgbClr val="B1B3B3"/>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sz="1400" b="0" dirty="0">
                          <a:solidFill>
                            <a:srgbClr val="FFFFFF"/>
                          </a:solidFill>
                        </a:rPr>
                        <a:t>Automated updates with Windows Autopatch deploy for Microsoft apps, Windows, and Edge, to reduce manual intervention and ensure systems remain highly secure and up-to-date.</a:t>
                      </a:r>
                    </a:p>
                  </a:txBody>
                  <a:tcPr anchor="ctr">
                    <a:lnL w="12700" cmpd="sng">
                      <a:noFill/>
                    </a:lnL>
                    <a:lnR w="12700" cmpd="sng">
                      <a:noFill/>
                    </a:lnR>
                    <a:lnT w="12700" cap="flat" cmpd="sng" algn="ctr">
                      <a:noFill/>
                      <a:prstDash val="solid"/>
                      <a:round/>
                      <a:headEnd type="none" w="med" len="med"/>
                      <a:tailEnd type="none" w="med" len="med"/>
                    </a:lnT>
                    <a:lnB w="12700" cap="flat" cmpd="sng" algn="ctr">
                      <a:solidFill>
                        <a:srgbClr val="B1B3B3"/>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353227671"/>
                  </a:ext>
                </a:extLst>
              </a:tr>
              <a:tr h="1463040">
                <a:tc>
                  <a:txBody>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lang="en-US" sz="1200">
                        <a:solidFill>
                          <a:srgbClr val="FFFFFF"/>
                        </a:solidFill>
                      </a:endParaRPr>
                    </a:p>
                  </a:txBody>
                  <a:tcPr anchor="ctr">
                    <a:lnL w="12700" cmpd="sng">
                      <a:noFill/>
                    </a:lnL>
                    <a:lnR w="12700" cmpd="sng">
                      <a:noFill/>
                    </a:lnR>
                    <a:lnT w="12700" cap="flat" cmpd="sng" algn="ctr">
                      <a:solidFill>
                        <a:srgbClr val="B1B3B3"/>
                      </a:solidFill>
                      <a:prstDash val="solid"/>
                      <a:round/>
                      <a:headEnd type="none" w="med" len="med"/>
                      <a:tailEnd type="none" w="med" len="med"/>
                    </a:lnT>
                    <a:lnB w="12700" cap="flat" cmpd="sng" algn="ctr">
                      <a:solidFill>
                        <a:srgbClr val="B1B3B3"/>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32742" rtl="0" eaLnBrk="1" fontAlgn="auto" latinLnBrk="0" hangingPunct="1">
                        <a:lnSpc>
                          <a:spcPct val="100000"/>
                        </a:lnSpc>
                        <a:spcBef>
                          <a:spcPts val="0"/>
                        </a:spcBef>
                        <a:spcAft>
                          <a:spcPts val="0"/>
                        </a:spcAft>
                        <a:buClrTx/>
                        <a:buSzTx/>
                        <a:buFontTx/>
                        <a:buNone/>
                        <a:tabLst/>
                        <a:defRPr/>
                      </a:pPr>
                      <a:r>
                        <a:rPr lang="en-US" sz="1400" dirty="0">
                          <a:solidFill>
                            <a:srgbClr val="FFFFFF"/>
                          </a:solidFill>
                        </a:rPr>
                        <a:t>Integrated security features proactively improve end-user experience and enhance secure collaboration from any device. Tools like  Microsoft Entra ID P1 and Defender for Endpoint help secure employees while simplifying IT workloads.</a:t>
                      </a:r>
                    </a:p>
                  </a:txBody>
                  <a:tcPr anchor="ctr">
                    <a:lnL w="12700" cmpd="sng">
                      <a:noFill/>
                    </a:lnL>
                    <a:lnR w="12700" cmpd="sng">
                      <a:noFill/>
                    </a:lnR>
                    <a:lnT w="12700" cap="flat" cmpd="sng" algn="ctr">
                      <a:solidFill>
                        <a:srgbClr val="B1B3B3"/>
                      </a:solidFill>
                      <a:prstDash val="solid"/>
                      <a:round/>
                      <a:headEnd type="none" w="med" len="med"/>
                      <a:tailEnd type="none" w="med" len="med"/>
                    </a:lnT>
                    <a:lnB w="12700" cap="flat" cmpd="sng" algn="ctr">
                      <a:solidFill>
                        <a:srgbClr val="B1B3B3"/>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322723035"/>
                  </a:ext>
                </a:extLst>
              </a:tr>
              <a:tr h="1280160">
                <a:tc>
                  <a:txBody>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lang="en-US" sz="1200">
                        <a:solidFill>
                          <a:srgbClr val="FFFFFF"/>
                        </a:solidFill>
                      </a:endParaRPr>
                    </a:p>
                  </a:txBody>
                  <a:tcPr anchor="ctr">
                    <a:lnL w="12700" cmpd="sng">
                      <a:noFill/>
                    </a:lnL>
                    <a:lnR w="12700" cmpd="sng">
                      <a:noFill/>
                    </a:lnR>
                    <a:lnT w="12700" cap="flat" cmpd="sng" algn="ctr">
                      <a:solidFill>
                        <a:srgbClr val="B1B3B3"/>
                      </a:solidFill>
                      <a:prstDash val="solid"/>
                      <a:round/>
                      <a:headEnd type="none" w="med" len="med"/>
                      <a:tailEnd type="none" w="med" len="med"/>
                    </a:lnT>
                    <a:lnB w="12700" cap="flat" cmpd="sng" algn="ctr">
                      <a:solidFill>
                        <a:srgbClr val="B1B3B3"/>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rtl="0" eaLnBrk="1" fontAlgn="auto" latinLnBrk="0" hangingPunct="1">
                        <a:lnSpc>
                          <a:spcPct val="100000"/>
                        </a:lnSpc>
                        <a:spcBef>
                          <a:spcPts val="0"/>
                        </a:spcBef>
                        <a:spcAft>
                          <a:spcPts val="0"/>
                        </a:spcAft>
                        <a:buClrTx/>
                        <a:buSzTx/>
                        <a:buFontTx/>
                        <a:buNone/>
                      </a:pPr>
                      <a:r>
                        <a:rPr lang="en-US" sz="1400" dirty="0">
                          <a:solidFill>
                            <a:srgbClr val="FFFFFF"/>
                          </a:solidFill>
                        </a:rPr>
                        <a:t>Endpoint analytics offer proactive user-experience improvements and provide insights into system health and device performance across the organization.</a:t>
                      </a:r>
                    </a:p>
                  </a:txBody>
                  <a:tcPr anchor="ctr">
                    <a:lnL w="12700" cmpd="sng">
                      <a:noFill/>
                    </a:lnL>
                    <a:lnR w="12700" cmpd="sng">
                      <a:noFill/>
                    </a:lnR>
                    <a:lnT w="12700" cap="flat" cmpd="sng" algn="ctr">
                      <a:solidFill>
                        <a:srgbClr val="B1B3B3"/>
                      </a:solidFill>
                      <a:prstDash val="solid"/>
                      <a:round/>
                      <a:headEnd type="none" w="med" len="med"/>
                      <a:tailEnd type="none" w="med" len="med"/>
                    </a:lnT>
                    <a:lnB w="12700" cap="flat" cmpd="sng" algn="ctr">
                      <a:solidFill>
                        <a:srgbClr val="B1B3B3"/>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4266241412"/>
                  </a:ext>
                </a:extLst>
              </a:tr>
              <a:tr h="1280160">
                <a:tc>
                  <a:txBody>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lang="en-US" sz="1200">
                        <a:solidFill>
                          <a:srgbClr val="FFFFFF"/>
                        </a:solidFill>
                      </a:endParaRPr>
                    </a:p>
                  </a:txBody>
                  <a:tcPr anchor="ctr">
                    <a:lnL w="12700" cmpd="sng">
                      <a:noFill/>
                    </a:lnL>
                    <a:lnR w="12700" cmpd="sng">
                      <a:noFill/>
                    </a:lnR>
                    <a:lnT w="12700" cap="flat" cmpd="sng" algn="ctr">
                      <a:solidFill>
                        <a:srgbClr val="B1B3B3"/>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0" marR="0" lvl="0" indent="0" algn="l" defTabSz="932742" rtl="0" eaLnBrk="1" fontAlgn="auto" latinLnBrk="0" hangingPunct="1">
                        <a:lnSpc>
                          <a:spcPct val="100000"/>
                        </a:lnSpc>
                        <a:spcBef>
                          <a:spcPts val="0"/>
                        </a:spcBef>
                        <a:spcAft>
                          <a:spcPts val="0"/>
                        </a:spcAft>
                        <a:buClrTx/>
                        <a:buSzTx/>
                        <a:buFontTx/>
                        <a:buNone/>
                        <a:tabLst/>
                        <a:defRPr/>
                      </a:pPr>
                      <a:r>
                        <a:rPr lang="en-US" sz="1400" dirty="0">
                          <a:solidFill>
                            <a:srgbClr val="FFFFFF"/>
                          </a:solidFill>
                        </a:rPr>
                        <a:t>Unified cloud-based management for apps, identities, and devices lowers operational costs and improves ROI while positioning the IT environment for scalable growth and AI adoption.</a:t>
                      </a:r>
                    </a:p>
                  </a:txBody>
                  <a:tcPr anchor="ctr">
                    <a:lnL w="12700" cmpd="sng">
                      <a:noFill/>
                    </a:lnL>
                    <a:lnR w="12700" cmpd="sng">
                      <a:noFill/>
                    </a:lnR>
                    <a:lnT w="12700" cap="flat" cmpd="sng" algn="ctr">
                      <a:solidFill>
                        <a:srgbClr val="B1B3B3"/>
                      </a:solidFill>
                      <a:prstDash val="solid"/>
                      <a:round/>
                      <a:headEnd type="none" w="med" len="med"/>
                      <a:tailEnd type="none" w="med" len="med"/>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955811007"/>
                  </a:ext>
                </a:extLst>
              </a:tr>
            </a:tbl>
          </a:graphicData>
        </a:graphic>
      </p:graphicFrame>
      <p:sp>
        <p:nvSpPr>
          <p:cNvPr id="8" name="Graphic 6">
            <a:extLst>
              <a:ext uri="{FF2B5EF4-FFF2-40B4-BE49-F238E27FC236}">
                <a16:creationId xmlns:a16="http://schemas.microsoft.com/office/drawing/2014/main" id="{BD618E18-9BA2-8761-D351-91EB94AAA37F}"/>
              </a:ext>
              <a:ext uri="{C183D7F6-B498-43B3-948B-1728B52AA6E4}">
                <adec:decorative xmlns:adec="http://schemas.microsoft.com/office/drawing/2017/decorative" val="1"/>
              </a:ext>
            </a:extLst>
          </p:cNvPr>
          <p:cNvSpPr/>
          <p:nvPr/>
        </p:nvSpPr>
        <p:spPr>
          <a:xfrm>
            <a:off x="6829616" y="5486159"/>
            <a:ext cx="532932" cy="559579"/>
          </a:xfrm>
          <a:custGeom>
            <a:avLst/>
            <a:gdLst>
              <a:gd name="connsiteX0" fmla="*/ 104871 w 381000"/>
              <a:gd name="connsiteY0" fmla="*/ 110207 h 400050"/>
              <a:gd name="connsiteX1" fmla="*/ 190500 w 381000"/>
              <a:gd name="connsiteY1" fmla="*/ 28575 h 400050"/>
              <a:gd name="connsiteX2" fmla="*/ 276130 w 381000"/>
              <a:gd name="connsiteY2" fmla="*/ 110207 h 400050"/>
              <a:gd name="connsiteX3" fmla="*/ 290402 w 381000"/>
              <a:gd name="connsiteY3" fmla="*/ 123825 h 400050"/>
              <a:gd name="connsiteX4" fmla="*/ 295275 w 381000"/>
              <a:gd name="connsiteY4" fmla="*/ 123825 h 400050"/>
              <a:gd name="connsiteX5" fmla="*/ 352158 w 381000"/>
              <a:gd name="connsiteY5" fmla="*/ 175422 h 400050"/>
              <a:gd name="connsiteX6" fmla="*/ 380110 w 381000"/>
              <a:gd name="connsiteY6" fmla="*/ 193377 h 400050"/>
              <a:gd name="connsiteX7" fmla="*/ 381000 w 381000"/>
              <a:gd name="connsiteY7" fmla="*/ 180975 h 400050"/>
              <a:gd name="connsiteX8" fmla="*/ 303280 w 381000"/>
              <a:gd name="connsiteY8" fmla="*/ 95619 h 400050"/>
              <a:gd name="connsiteX9" fmla="*/ 190500 w 381000"/>
              <a:gd name="connsiteY9" fmla="*/ 0 h 400050"/>
              <a:gd name="connsiteX10" fmla="*/ 77720 w 381000"/>
              <a:gd name="connsiteY10" fmla="*/ 95619 h 400050"/>
              <a:gd name="connsiteX11" fmla="*/ 0 w 381000"/>
              <a:gd name="connsiteY11" fmla="*/ 180975 h 400050"/>
              <a:gd name="connsiteX12" fmla="*/ 85725 w 381000"/>
              <a:gd name="connsiteY12" fmla="*/ 266700 h 400050"/>
              <a:gd name="connsiteX13" fmla="*/ 212990 w 381000"/>
              <a:gd name="connsiteY13" fmla="*/ 266700 h 400050"/>
              <a:gd name="connsiteX14" fmla="*/ 215511 w 381000"/>
              <a:gd name="connsiteY14" fmla="*/ 257036 h 400050"/>
              <a:gd name="connsiteX15" fmla="*/ 224384 w 381000"/>
              <a:gd name="connsiteY15" fmla="*/ 238125 h 400050"/>
              <a:gd name="connsiteX16" fmla="*/ 85725 w 381000"/>
              <a:gd name="connsiteY16" fmla="*/ 238125 h 400050"/>
              <a:gd name="connsiteX17" fmla="*/ 28575 w 381000"/>
              <a:gd name="connsiteY17" fmla="*/ 180975 h 400050"/>
              <a:gd name="connsiteX18" fmla="*/ 85725 w 381000"/>
              <a:gd name="connsiteY18" fmla="*/ 123825 h 400050"/>
              <a:gd name="connsiteX19" fmla="*/ 90599 w 381000"/>
              <a:gd name="connsiteY19" fmla="*/ 123825 h 400050"/>
              <a:gd name="connsiteX20" fmla="*/ 104871 w 381000"/>
              <a:gd name="connsiteY20" fmla="*/ 110207 h 400050"/>
              <a:gd name="connsiteX21" fmla="*/ 328613 w 381000"/>
              <a:gd name="connsiteY21" fmla="*/ 219075 h 400050"/>
              <a:gd name="connsiteX22" fmla="*/ 352425 w 381000"/>
              <a:gd name="connsiteY22" fmla="*/ 242888 h 400050"/>
              <a:gd name="connsiteX23" fmla="*/ 328613 w 381000"/>
              <a:gd name="connsiteY23" fmla="*/ 266700 h 400050"/>
              <a:gd name="connsiteX24" fmla="*/ 304800 w 381000"/>
              <a:gd name="connsiteY24" fmla="*/ 242888 h 400050"/>
              <a:gd name="connsiteX25" fmla="*/ 328613 w 381000"/>
              <a:gd name="connsiteY25" fmla="*/ 219075 h 400050"/>
              <a:gd name="connsiteX26" fmla="*/ 270809 w 381000"/>
              <a:gd name="connsiteY26" fmla="*/ 261938 h 400050"/>
              <a:gd name="connsiteX27" fmla="*/ 279797 w 381000"/>
              <a:gd name="connsiteY27" fmla="*/ 261938 h 400050"/>
              <a:gd name="connsiteX28" fmla="*/ 328613 w 381000"/>
              <a:gd name="connsiteY28" fmla="*/ 295275 h 400050"/>
              <a:gd name="connsiteX29" fmla="*/ 381000 w 381000"/>
              <a:gd name="connsiteY29" fmla="*/ 242888 h 400050"/>
              <a:gd name="connsiteX30" fmla="*/ 328613 w 381000"/>
              <a:gd name="connsiteY30" fmla="*/ 190500 h 400050"/>
              <a:gd name="connsiteX31" fmla="*/ 277088 w 381000"/>
              <a:gd name="connsiteY31" fmla="*/ 233363 h 400050"/>
              <a:gd name="connsiteX32" fmla="*/ 270809 w 381000"/>
              <a:gd name="connsiteY32" fmla="*/ 233363 h 400050"/>
              <a:gd name="connsiteX33" fmla="*/ 233944 w 381000"/>
              <a:gd name="connsiteY33" fmla="*/ 261846 h 400050"/>
              <a:gd name="connsiteX34" fmla="*/ 214657 w 381000"/>
              <a:gd name="connsiteY34" fmla="*/ 335779 h 400050"/>
              <a:gd name="connsiteX35" fmla="*/ 205441 w 381000"/>
              <a:gd name="connsiteY35" fmla="*/ 342900 h 400050"/>
              <a:gd name="connsiteX36" fmla="*/ 190287 w 381000"/>
              <a:gd name="connsiteY36" fmla="*/ 342900 h 400050"/>
              <a:gd name="connsiteX37" fmla="*/ 138113 w 381000"/>
              <a:gd name="connsiteY37" fmla="*/ 295275 h 400050"/>
              <a:gd name="connsiteX38" fmla="*/ 85725 w 381000"/>
              <a:gd name="connsiteY38" fmla="*/ 347663 h 400050"/>
              <a:gd name="connsiteX39" fmla="*/ 138113 w 381000"/>
              <a:gd name="connsiteY39" fmla="*/ 400050 h 400050"/>
              <a:gd name="connsiteX40" fmla="*/ 184787 w 381000"/>
              <a:gd name="connsiteY40" fmla="*/ 371475 h 400050"/>
              <a:gd name="connsiteX41" fmla="*/ 205441 w 381000"/>
              <a:gd name="connsiteY41" fmla="*/ 371475 h 400050"/>
              <a:gd name="connsiteX42" fmla="*/ 242306 w 381000"/>
              <a:gd name="connsiteY42" fmla="*/ 342991 h 400050"/>
              <a:gd name="connsiteX43" fmla="*/ 261593 w 381000"/>
              <a:gd name="connsiteY43" fmla="*/ 269058 h 400050"/>
              <a:gd name="connsiteX44" fmla="*/ 270809 w 381000"/>
              <a:gd name="connsiteY44" fmla="*/ 261938 h 400050"/>
              <a:gd name="connsiteX45" fmla="*/ 114300 w 381000"/>
              <a:gd name="connsiteY45" fmla="*/ 347663 h 400050"/>
              <a:gd name="connsiteX46" fmla="*/ 138113 w 381000"/>
              <a:gd name="connsiteY46" fmla="*/ 323850 h 400050"/>
              <a:gd name="connsiteX47" fmla="*/ 161925 w 381000"/>
              <a:gd name="connsiteY47" fmla="*/ 347663 h 400050"/>
              <a:gd name="connsiteX48" fmla="*/ 138113 w 381000"/>
              <a:gd name="connsiteY48" fmla="*/ 371475 h 400050"/>
              <a:gd name="connsiteX49" fmla="*/ 114300 w 381000"/>
              <a:gd name="connsiteY49" fmla="*/ 347663 h 400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381000" h="400050">
                <a:moveTo>
                  <a:pt x="104871" y="110207"/>
                </a:moveTo>
                <a:cubicBezTo>
                  <a:pt x="107001" y="64769"/>
                  <a:pt x="144528" y="28575"/>
                  <a:pt x="190500" y="28575"/>
                </a:cubicBezTo>
                <a:cubicBezTo>
                  <a:pt x="236471" y="28575"/>
                  <a:pt x="274000" y="64769"/>
                  <a:pt x="276130" y="110207"/>
                </a:cubicBezTo>
                <a:cubicBezTo>
                  <a:pt x="276486" y="117829"/>
                  <a:pt x="282771" y="123825"/>
                  <a:pt x="290402" y="123825"/>
                </a:cubicBezTo>
                <a:lnTo>
                  <a:pt x="295275" y="123825"/>
                </a:lnTo>
                <a:cubicBezTo>
                  <a:pt x="324964" y="123825"/>
                  <a:pt x="349366" y="146464"/>
                  <a:pt x="352158" y="175422"/>
                </a:cubicBezTo>
                <a:cubicBezTo>
                  <a:pt x="362866" y="179158"/>
                  <a:pt x="372412" y="185372"/>
                  <a:pt x="380110" y="193377"/>
                </a:cubicBezTo>
                <a:cubicBezTo>
                  <a:pt x="380697" y="189327"/>
                  <a:pt x="381000" y="185187"/>
                  <a:pt x="381000" y="180975"/>
                </a:cubicBezTo>
                <a:cubicBezTo>
                  <a:pt x="381000" y="136330"/>
                  <a:pt x="346872" y="99655"/>
                  <a:pt x="303280" y="95619"/>
                </a:cubicBezTo>
                <a:cubicBezTo>
                  <a:pt x="294359" y="41375"/>
                  <a:pt x="247265" y="0"/>
                  <a:pt x="190500" y="0"/>
                </a:cubicBezTo>
                <a:cubicBezTo>
                  <a:pt x="133735" y="0"/>
                  <a:pt x="86641" y="41374"/>
                  <a:pt x="77720" y="95619"/>
                </a:cubicBezTo>
                <a:cubicBezTo>
                  <a:pt x="34129" y="99655"/>
                  <a:pt x="0" y="136330"/>
                  <a:pt x="0" y="180975"/>
                </a:cubicBezTo>
                <a:cubicBezTo>
                  <a:pt x="0" y="228320"/>
                  <a:pt x="38380" y="266700"/>
                  <a:pt x="85725" y="266700"/>
                </a:cubicBezTo>
                <a:lnTo>
                  <a:pt x="212990" y="266700"/>
                </a:lnTo>
                <a:lnTo>
                  <a:pt x="215511" y="257036"/>
                </a:lnTo>
                <a:cubicBezTo>
                  <a:pt x="217324" y="250083"/>
                  <a:pt x="220374" y="243709"/>
                  <a:pt x="224384" y="238125"/>
                </a:cubicBezTo>
                <a:lnTo>
                  <a:pt x="85725" y="238125"/>
                </a:lnTo>
                <a:cubicBezTo>
                  <a:pt x="54162" y="238125"/>
                  <a:pt x="28575" y="212539"/>
                  <a:pt x="28575" y="180975"/>
                </a:cubicBezTo>
                <a:cubicBezTo>
                  <a:pt x="28575" y="149412"/>
                  <a:pt x="54162" y="123825"/>
                  <a:pt x="85725" y="123825"/>
                </a:cubicBezTo>
                <a:lnTo>
                  <a:pt x="90599" y="123825"/>
                </a:lnTo>
                <a:cubicBezTo>
                  <a:pt x="98230" y="123825"/>
                  <a:pt x="104513" y="117829"/>
                  <a:pt x="104871" y="110207"/>
                </a:cubicBezTo>
                <a:close/>
                <a:moveTo>
                  <a:pt x="328613" y="219075"/>
                </a:moveTo>
                <a:cubicBezTo>
                  <a:pt x="341765" y="219075"/>
                  <a:pt x="352425" y="229735"/>
                  <a:pt x="352425" y="242888"/>
                </a:cubicBezTo>
                <a:cubicBezTo>
                  <a:pt x="352425" y="256040"/>
                  <a:pt x="341765" y="266700"/>
                  <a:pt x="328613" y="266700"/>
                </a:cubicBezTo>
                <a:cubicBezTo>
                  <a:pt x="315460" y="266700"/>
                  <a:pt x="304800" y="256040"/>
                  <a:pt x="304800" y="242888"/>
                </a:cubicBezTo>
                <a:cubicBezTo>
                  <a:pt x="304800" y="229735"/>
                  <a:pt x="315460" y="219075"/>
                  <a:pt x="328613" y="219075"/>
                </a:cubicBezTo>
                <a:close/>
                <a:moveTo>
                  <a:pt x="270809" y="261938"/>
                </a:moveTo>
                <a:lnTo>
                  <a:pt x="279797" y="261938"/>
                </a:lnTo>
                <a:cubicBezTo>
                  <a:pt x="287417" y="281450"/>
                  <a:pt x="306400" y="295275"/>
                  <a:pt x="328613" y="295275"/>
                </a:cubicBezTo>
                <a:cubicBezTo>
                  <a:pt x="357546" y="295275"/>
                  <a:pt x="381000" y="271821"/>
                  <a:pt x="381000" y="242888"/>
                </a:cubicBezTo>
                <a:cubicBezTo>
                  <a:pt x="381000" y="213954"/>
                  <a:pt x="357546" y="190500"/>
                  <a:pt x="328613" y="190500"/>
                </a:cubicBezTo>
                <a:cubicBezTo>
                  <a:pt x="302933" y="190500"/>
                  <a:pt x="281569" y="208977"/>
                  <a:pt x="277088" y="233363"/>
                </a:cubicBezTo>
                <a:lnTo>
                  <a:pt x="270809" y="233363"/>
                </a:lnTo>
                <a:cubicBezTo>
                  <a:pt x="253472" y="233363"/>
                  <a:pt x="238319" y="245069"/>
                  <a:pt x="233944" y="261846"/>
                </a:cubicBezTo>
                <a:lnTo>
                  <a:pt x="214657" y="335779"/>
                </a:lnTo>
                <a:cubicBezTo>
                  <a:pt x="213562" y="339974"/>
                  <a:pt x="209775" y="342900"/>
                  <a:pt x="205441" y="342900"/>
                </a:cubicBezTo>
                <a:lnTo>
                  <a:pt x="190287" y="342900"/>
                </a:lnTo>
                <a:cubicBezTo>
                  <a:pt x="187881" y="316200"/>
                  <a:pt x="165440" y="295275"/>
                  <a:pt x="138113" y="295275"/>
                </a:cubicBezTo>
                <a:cubicBezTo>
                  <a:pt x="109180" y="295275"/>
                  <a:pt x="85725" y="318729"/>
                  <a:pt x="85725" y="347663"/>
                </a:cubicBezTo>
                <a:cubicBezTo>
                  <a:pt x="85725" y="376596"/>
                  <a:pt x="109180" y="400050"/>
                  <a:pt x="138113" y="400050"/>
                </a:cubicBezTo>
                <a:cubicBezTo>
                  <a:pt x="158471" y="400050"/>
                  <a:pt x="176117" y="388437"/>
                  <a:pt x="184787" y="371475"/>
                </a:cubicBezTo>
                <a:lnTo>
                  <a:pt x="205441" y="371475"/>
                </a:lnTo>
                <a:cubicBezTo>
                  <a:pt x="222778" y="371475"/>
                  <a:pt x="237931" y="359769"/>
                  <a:pt x="242306" y="342991"/>
                </a:cubicBezTo>
                <a:lnTo>
                  <a:pt x="261593" y="269058"/>
                </a:lnTo>
                <a:cubicBezTo>
                  <a:pt x="262688" y="264864"/>
                  <a:pt x="266475" y="261938"/>
                  <a:pt x="270809" y="261938"/>
                </a:cubicBezTo>
                <a:close/>
                <a:moveTo>
                  <a:pt x="114300" y="347663"/>
                </a:moveTo>
                <a:cubicBezTo>
                  <a:pt x="114300" y="334510"/>
                  <a:pt x="124961" y="323850"/>
                  <a:pt x="138113" y="323850"/>
                </a:cubicBezTo>
                <a:cubicBezTo>
                  <a:pt x="151264" y="323850"/>
                  <a:pt x="161925" y="334510"/>
                  <a:pt x="161925" y="347663"/>
                </a:cubicBezTo>
                <a:cubicBezTo>
                  <a:pt x="161925" y="360815"/>
                  <a:pt x="151264" y="371475"/>
                  <a:pt x="138113" y="371475"/>
                </a:cubicBezTo>
                <a:cubicBezTo>
                  <a:pt x="124961" y="371475"/>
                  <a:pt x="114300" y="360815"/>
                  <a:pt x="114300" y="347663"/>
                </a:cubicBezTo>
                <a:close/>
              </a:path>
            </a:pathLst>
          </a:custGeom>
          <a:solidFill>
            <a:srgbClr val="D59ED7"/>
          </a:solidFill>
          <a:ln w="19050" cap="flat">
            <a:noFill/>
            <a:prstDash val="solid"/>
            <a:miter/>
          </a:ln>
        </p:spPr>
        <p:txBody>
          <a:bodyPr rtlCol="0" anchor="ctr"/>
          <a:lstStyle/>
          <a:p>
            <a:endParaRPr lang="en-US"/>
          </a:p>
        </p:txBody>
      </p:sp>
      <p:sp>
        <p:nvSpPr>
          <p:cNvPr id="13" name="Graphic 11">
            <a:extLst>
              <a:ext uri="{FF2B5EF4-FFF2-40B4-BE49-F238E27FC236}">
                <a16:creationId xmlns:a16="http://schemas.microsoft.com/office/drawing/2014/main" id="{2C5E57A6-6BD4-511D-7DDC-41B161316B5F}"/>
              </a:ext>
              <a:ext uri="{C183D7F6-B498-43B3-948B-1728B52AA6E4}">
                <adec:decorative xmlns:adec="http://schemas.microsoft.com/office/drawing/2017/decorative" val="1"/>
              </a:ext>
            </a:extLst>
          </p:cNvPr>
          <p:cNvSpPr/>
          <p:nvPr/>
        </p:nvSpPr>
        <p:spPr>
          <a:xfrm>
            <a:off x="6856279" y="4241193"/>
            <a:ext cx="479607" cy="479699"/>
          </a:xfrm>
          <a:custGeom>
            <a:avLst/>
            <a:gdLst>
              <a:gd name="connsiteX0" fmla="*/ 300015 w 342877"/>
              <a:gd name="connsiteY0" fmla="*/ 0 h 342943"/>
              <a:gd name="connsiteX1" fmla="*/ 342877 w 342877"/>
              <a:gd name="connsiteY1" fmla="*/ 42863 h 342943"/>
              <a:gd name="connsiteX2" fmla="*/ 342877 w 342877"/>
              <a:gd name="connsiteY2" fmla="*/ 300081 h 342943"/>
              <a:gd name="connsiteX3" fmla="*/ 300015 w 342877"/>
              <a:gd name="connsiteY3" fmla="*/ 342944 h 342943"/>
              <a:gd name="connsiteX4" fmla="*/ 42863 w 342877"/>
              <a:gd name="connsiteY4" fmla="*/ 342944 h 342943"/>
              <a:gd name="connsiteX5" fmla="*/ 0 w 342877"/>
              <a:gd name="connsiteY5" fmla="*/ 300081 h 342943"/>
              <a:gd name="connsiteX6" fmla="*/ 0 w 342877"/>
              <a:gd name="connsiteY6" fmla="*/ 42863 h 342943"/>
              <a:gd name="connsiteX7" fmla="*/ 42863 w 342877"/>
              <a:gd name="connsiteY7" fmla="*/ 0 h 342943"/>
              <a:gd name="connsiteX8" fmla="*/ 300015 w 342877"/>
              <a:gd name="connsiteY8" fmla="*/ 0 h 342943"/>
              <a:gd name="connsiteX9" fmla="*/ 300015 w 342877"/>
              <a:gd name="connsiteY9" fmla="*/ 28575 h 342943"/>
              <a:gd name="connsiteX10" fmla="*/ 42863 w 342877"/>
              <a:gd name="connsiteY10" fmla="*/ 28575 h 342943"/>
              <a:gd name="connsiteX11" fmla="*/ 28575 w 342877"/>
              <a:gd name="connsiteY11" fmla="*/ 42863 h 342943"/>
              <a:gd name="connsiteX12" fmla="*/ 28575 w 342877"/>
              <a:gd name="connsiteY12" fmla="*/ 300081 h 342943"/>
              <a:gd name="connsiteX13" fmla="*/ 42863 w 342877"/>
              <a:gd name="connsiteY13" fmla="*/ 314369 h 342943"/>
              <a:gd name="connsiteX14" fmla="*/ 300015 w 342877"/>
              <a:gd name="connsiteY14" fmla="*/ 314369 h 342943"/>
              <a:gd name="connsiteX15" fmla="*/ 314302 w 342877"/>
              <a:gd name="connsiteY15" fmla="*/ 300081 h 342943"/>
              <a:gd name="connsiteX16" fmla="*/ 314302 w 342877"/>
              <a:gd name="connsiteY16" fmla="*/ 42863 h 342943"/>
              <a:gd name="connsiteX17" fmla="*/ 300015 w 342877"/>
              <a:gd name="connsiteY17" fmla="*/ 28575 h 342943"/>
              <a:gd name="connsiteX18" fmla="*/ 100109 w 342877"/>
              <a:gd name="connsiteY18" fmla="*/ 161933 h 342943"/>
              <a:gd name="connsiteX19" fmla="*/ 129764 w 342877"/>
              <a:gd name="connsiteY19" fmla="*/ 94285 h 342943"/>
              <a:gd name="connsiteX20" fmla="*/ 155164 w 342877"/>
              <a:gd name="connsiteY20" fmla="*/ 92753 h 342943"/>
              <a:gd name="connsiteX21" fmla="*/ 156113 w 342877"/>
              <a:gd name="connsiteY21" fmla="*/ 94710 h 342943"/>
              <a:gd name="connsiteX22" fmla="*/ 201477 w 342877"/>
              <a:gd name="connsiteY22" fmla="*/ 207994 h 342943"/>
              <a:gd name="connsiteX23" fmla="*/ 220588 w 342877"/>
              <a:gd name="connsiteY23" fmla="*/ 169823 h 342943"/>
              <a:gd name="connsiteX24" fmla="*/ 231362 w 342877"/>
              <a:gd name="connsiteY24" fmla="*/ 162074 h 342943"/>
              <a:gd name="connsiteX25" fmla="*/ 233364 w 342877"/>
              <a:gd name="connsiteY25" fmla="*/ 161933 h 342943"/>
              <a:gd name="connsiteX26" fmla="*/ 271463 w 342877"/>
              <a:gd name="connsiteY26" fmla="*/ 161933 h 342943"/>
              <a:gd name="connsiteX27" fmla="*/ 285750 w 342877"/>
              <a:gd name="connsiteY27" fmla="*/ 176220 h 342943"/>
              <a:gd name="connsiteX28" fmla="*/ 273402 w 342877"/>
              <a:gd name="connsiteY28" fmla="*/ 190378 h 342943"/>
              <a:gd name="connsiteX29" fmla="*/ 271463 w 342877"/>
              <a:gd name="connsiteY29" fmla="*/ 190508 h 342943"/>
              <a:gd name="connsiteX30" fmla="*/ 242188 w 342877"/>
              <a:gd name="connsiteY30" fmla="*/ 190508 h 342943"/>
              <a:gd name="connsiteX31" fmla="*/ 212800 w 342877"/>
              <a:gd name="connsiteY31" fmla="*/ 249201 h 342943"/>
              <a:gd name="connsiteX32" fmla="*/ 187683 w 342877"/>
              <a:gd name="connsiteY32" fmla="*/ 250022 h 342943"/>
              <a:gd name="connsiteX33" fmla="*/ 186761 w 342877"/>
              <a:gd name="connsiteY33" fmla="*/ 248115 h 342943"/>
              <a:gd name="connsiteX34" fmla="*/ 142254 w 342877"/>
              <a:gd name="connsiteY34" fmla="*/ 136968 h 342943"/>
              <a:gd name="connsiteX35" fmla="*/ 122532 w 342877"/>
              <a:gd name="connsiteY35" fmla="*/ 181958 h 342943"/>
              <a:gd name="connsiteX36" fmla="*/ 111544 w 342877"/>
              <a:gd name="connsiteY36" fmla="*/ 190353 h 342943"/>
              <a:gd name="connsiteX37" fmla="*/ 109446 w 342877"/>
              <a:gd name="connsiteY37" fmla="*/ 190508 h 342943"/>
              <a:gd name="connsiteX38" fmla="*/ 71438 w 342877"/>
              <a:gd name="connsiteY38" fmla="*/ 190508 h 342943"/>
              <a:gd name="connsiteX39" fmla="*/ 57150 w 342877"/>
              <a:gd name="connsiteY39" fmla="*/ 176220 h 342943"/>
              <a:gd name="connsiteX40" fmla="*/ 69499 w 342877"/>
              <a:gd name="connsiteY40" fmla="*/ 162064 h 342943"/>
              <a:gd name="connsiteX41" fmla="*/ 71438 w 342877"/>
              <a:gd name="connsiteY41" fmla="*/ 161933 h 342943"/>
              <a:gd name="connsiteX42" fmla="*/ 100109 w 342877"/>
              <a:gd name="connsiteY42" fmla="*/ 161933 h 342943"/>
              <a:gd name="connsiteX43" fmla="*/ 129764 w 342877"/>
              <a:gd name="connsiteY43" fmla="*/ 94285 h 342943"/>
              <a:gd name="connsiteX44" fmla="*/ 100109 w 342877"/>
              <a:gd name="connsiteY44" fmla="*/ 161933 h 3429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342877" h="342943">
                <a:moveTo>
                  <a:pt x="300015" y="0"/>
                </a:moveTo>
                <a:cubicBezTo>
                  <a:pt x="323688" y="0"/>
                  <a:pt x="342877" y="19190"/>
                  <a:pt x="342877" y="42863"/>
                </a:cubicBezTo>
                <a:lnTo>
                  <a:pt x="342877" y="300081"/>
                </a:lnTo>
                <a:cubicBezTo>
                  <a:pt x="342877" y="323753"/>
                  <a:pt x="323688" y="342944"/>
                  <a:pt x="300015" y="342944"/>
                </a:cubicBezTo>
                <a:lnTo>
                  <a:pt x="42863" y="342944"/>
                </a:lnTo>
                <a:cubicBezTo>
                  <a:pt x="19190" y="342944"/>
                  <a:pt x="0" y="323753"/>
                  <a:pt x="0" y="300081"/>
                </a:cubicBezTo>
                <a:lnTo>
                  <a:pt x="0" y="42863"/>
                </a:lnTo>
                <a:cubicBezTo>
                  <a:pt x="0" y="19190"/>
                  <a:pt x="19190" y="0"/>
                  <a:pt x="42863" y="0"/>
                </a:cubicBezTo>
                <a:lnTo>
                  <a:pt x="300015" y="0"/>
                </a:lnTo>
                <a:close/>
                <a:moveTo>
                  <a:pt x="300015" y="28575"/>
                </a:moveTo>
                <a:lnTo>
                  <a:pt x="42863" y="28575"/>
                </a:lnTo>
                <a:cubicBezTo>
                  <a:pt x="34972" y="28575"/>
                  <a:pt x="28575" y="34972"/>
                  <a:pt x="28575" y="42863"/>
                </a:cubicBezTo>
                <a:lnTo>
                  <a:pt x="28575" y="300081"/>
                </a:lnTo>
                <a:cubicBezTo>
                  <a:pt x="28575" y="307972"/>
                  <a:pt x="34972" y="314369"/>
                  <a:pt x="42863" y="314369"/>
                </a:cubicBezTo>
                <a:lnTo>
                  <a:pt x="300015" y="314369"/>
                </a:lnTo>
                <a:cubicBezTo>
                  <a:pt x="307905" y="314369"/>
                  <a:pt x="314302" y="307972"/>
                  <a:pt x="314302" y="300081"/>
                </a:cubicBezTo>
                <a:lnTo>
                  <a:pt x="314302" y="42863"/>
                </a:lnTo>
                <a:cubicBezTo>
                  <a:pt x="314302" y="34972"/>
                  <a:pt x="307905" y="28575"/>
                  <a:pt x="300015" y="28575"/>
                </a:cubicBezTo>
                <a:close/>
                <a:moveTo>
                  <a:pt x="100109" y="161933"/>
                </a:moveTo>
                <a:lnTo>
                  <a:pt x="129764" y="94285"/>
                </a:lnTo>
                <a:cubicBezTo>
                  <a:pt x="134552" y="83364"/>
                  <a:pt x="149495" y="82958"/>
                  <a:pt x="155164" y="92753"/>
                </a:cubicBezTo>
                <a:lnTo>
                  <a:pt x="156113" y="94710"/>
                </a:lnTo>
                <a:lnTo>
                  <a:pt x="201477" y="207994"/>
                </a:lnTo>
                <a:lnTo>
                  <a:pt x="220588" y="169823"/>
                </a:lnTo>
                <a:cubicBezTo>
                  <a:pt x="222708" y="165592"/>
                  <a:pt x="226758" y="162725"/>
                  <a:pt x="231362" y="162074"/>
                </a:cubicBezTo>
                <a:lnTo>
                  <a:pt x="233364" y="161933"/>
                </a:lnTo>
                <a:lnTo>
                  <a:pt x="271463" y="161933"/>
                </a:lnTo>
                <a:cubicBezTo>
                  <a:pt x="279353" y="161933"/>
                  <a:pt x="285750" y="168330"/>
                  <a:pt x="285750" y="176220"/>
                </a:cubicBezTo>
                <a:cubicBezTo>
                  <a:pt x="285750" y="183453"/>
                  <a:pt x="280374" y="189431"/>
                  <a:pt x="273402" y="190378"/>
                </a:cubicBezTo>
                <a:lnTo>
                  <a:pt x="271463" y="190508"/>
                </a:lnTo>
                <a:lnTo>
                  <a:pt x="242188" y="190508"/>
                </a:lnTo>
                <a:lnTo>
                  <a:pt x="212800" y="249201"/>
                </a:lnTo>
                <a:cubicBezTo>
                  <a:pt x="207609" y="259570"/>
                  <a:pt x="193180" y="259592"/>
                  <a:pt x="187683" y="250022"/>
                </a:cubicBezTo>
                <a:lnTo>
                  <a:pt x="186761" y="248115"/>
                </a:lnTo>
                <a:lnTo>
                  <a:pt x="142254" y="136968"/>
                </a:lnTo>
                <a:lnTo>
                  <a:pt x="122532" y="181958"/>
                </a:lnTo>
                <a:cubicBezTo>
                  <a:pt x="120539" y="186503"/>
                  <a:pt x="116358" y="189641"/>
                  <a:pt x="111544" y="190353"/>
                </a:cubicBezTo>
                <a:lnTo>
                  <a:pt x="109446" y="190508"/>
                </a:lnTo>
                <a:lnTo>
                  <a:pt x="71438" y="190508"/>
                </a:lnTo>
                <a:cubicBezTo>
                  <a:pt x="63547" y="190508"/>
                  <a:pt x="57150" y="184113"/>
                  <a:pt x="57150" y="176220"/>
                </a:cubicBezTo>
                <a:cubicBezTo>
                  <a:pt x="57150" y="168987"/>
                  <a:pt x="62525" y="163009"/>
                  <a:pt x="69499" y="162064"/>
                </a:cubicBezTo>
                <a:lnTo>
                  <a:pt x="71438" y="161933"/>
                </a:lnTo>
                <a:lnTo>
                  <a:pt x="100109" y="161933"/>
                </a:lnTo>
                <a:lnTo>
                  <a:pt x="129764" y="94285"/>
                </a:lnTo>
                <a:lnTo>
                  <a:pt x="100109" y="161933"/>
                </a:lnTo>
                <a:close/>
              </a:path>
            </a:pathLst>
          </a:custGeom>
          <a:solidFill>
            <a:srgbClr val="D59ED7"/>
          </a:solidFill>
          <a:ln w="19050" cap="flat">
            <a:noFill/>
            <a:prstDash val="solid"/>
            <a:miter/>
          </a:ln>
        </p:spPr>
        <p:txBody>
          <a:bodyPr rtlCol="0" anchor="ctr"/>
          <a:lstStyle/>
          <a:p>
            <a:endParaRPr lang="en-US"/>
          </a:p>
        </p:txBody>
      </p:sp>
      <p:sp>
        <p:nvSpPr>
          <p:cNvPr id="14" name="Graphic 10">
            <a:extLst>
              <a:ext uri="{FF2B5EF4-FFF2-40B4-BE49-F238E27FC236}">
                <a16:creationId xmlns:a16="http://schemas.microsoft.com/office/drawing/2014/main" id="{838BC983-1799-6325-B7D0-9ED779E9E0B6}"/>
              </a:ext>
              <a:ext uri="{C183D7F6-B498-43B3-948B-1728B52AA6E4}">
                <adec:decorative xmlns:adec="http://schemas.microsoft.com/office/drawing/2017/decorative" val="1"/>
              </a:ext>
            </a:extLst>
          </p:cNvPr>
          <p:cNvSpPr/>
          <p:nvPr/>
        </p:nvSpPr>
        <p:spPr>
          <a:xfrm>
            <a:off x="6829669" y="2792906"/>
            <a:ext cx="532827" cy="559453"/>
          </a:xfrm>
          <a:custGeom>
            <a:avLst/>
            <a:gdLst>
              <a:gd name="connsiteX0" fmla="*/ 228526 w 380925"/>
              <a:gd name="connsiteY0" fmla="*/ 228511 h 399960"/>
              <a:gd name="connsiteX1" fmla="*/ 42841 w 380925"/>
              <a:gd name="connsiteY1" fmla="*/ 228511 h 399960"/>
              <a:gd name="connsiteX2" fmla="*/ 0 w 380925"/>
              <a:gd name="connsiteY2" fmla="*/ 271352 h 399960"/>
              <a:gd name="connsiteX3" fmla="*/ 0 w 380925"/>
              <a:gd name="connsiteY3" fmla="*/ 282356 h 399960"/>
              <a:gd name="connsiteX4" fmla="*/ 17112 w 380925"/>
              <a:gd name="connsiteY4" fmla="*/ 328746 h 399960"/>
              <a:gd name="connsiteX5" fmla="*/ 152333 w 380925"/>
              <a:gd name="connsiteY5" fmla="*/ 380932 h 399960"/>
              <a:gd name="connsiteX6" fmla="*/ 190917 w 380925"/>
              <a:gd name="connsiteY6" fmla="*/ 378259 h 399960"/>
              <a:gd name="connsiteX7" fmla="*/ 190426 w 380925"/>
              <a:gd name="connsiteY7" fmla="*/ 371386 h 399960"/>
              <a:gd name="connsiteX8" fmla="*/ 190426 w 380925"/>
              <a:gd name="connsiteY8" fmla="*/ 349423 h 399960"/>
              <a:gd name="connsiteX9" fmla="*/ 152333 w 380925"/>
              <a:gd name="connsiteY9" fmla="*/ 352357 h 399960"/>
              <a:gd name="connsiteX10" fmla="*/ 38842 w 380925"/>
              <a:gd name="connsiteY10" fmla="*/ 310190 h 399960"/>
              <a:gd name="connsiteX11" fmla="*/ 28575 w 380925"/>
              <a:gd name="connsiteY11" fmla="*/ 282356 h 399960"/>
              <a:gd name="connsiteX12" fmla="*/ 28575 w 380925"/>
              <a:gd name="connsiteY12" fmla="*/ 271352 h 399960"/>
              <a:gd name="connsiteX13" fmla="*/ 42841 w 380925"/>
              <a:gd name="connsiteY13" fmla="*/ 257086 h 399960"/>
              <a:gd name="connsiteX14" fmla="*/ 194388 w 380925"/>
              <a:gd name="connsiteY14" fmla="*/ 257086 h 399960"/>
              <a:gd name="connsiteX15" fmla="*/ 228526 w 380925"/>
              <a:gd name="connsiteY15" fmla="*/ 229465 h 399960"/>
              <a:gd name="connsiteX16" fmla="*/ 228526 w 380925"/>
              <a:gd name="connsiteY16" fmla="*/ 228511 h 399960"/>
              <a:gd name="connsiteX17" fmla="*/ 152333 w 380925"/>
              <a:gd name="connsiteY17" fmla="*/ 0 h 399960"/>
              <a:gd name="connsiteX18" fmla="*/ 247583 w 380925"/>
              <a:gd name="connsiteY18" fmla="*/ 95250 h 399960"/>
              <a:gd name="connsiteX19" fmla="*/ 152333 w 380925"/>
              <a:gd name="connsiteY19" fmla="*/ 190500 h 399960"/>
              <a:gd name="connsiteX20" fmla="*/ 57082 w 380925"/>
              <a:gd name="connsiteY20" fmla="*/ 95250 h 399960"/>
              <a:gd name="connsiteX21" fmla="*/ 152333 w 380925"/>
              <a:gd name="connsiteY21" fmla="*/ 0 h 399960"/>
              <a:gd name="connsiteX22" fmla="*/ 152333 w 380925"/>
              <a:gd name="connsiteY22" fmla="*/ 28575 h 399960"/>
              <a:gd name="connsiteX23" fmla="*/ 85657 w 380925"/>
              <a:gd name="connsiteY23" fmla="*/ 95250 h 399960"/>
              <a:gd name="connsiteX24" fmla="*/ 152333 w 380925"/>
              <a:gd name="connsiteY24" fmla="*/ 161925 h 399960"/>
              <a:gd name="connsiteX25" fmla="*/ 219008 w 380925"/>
              <a:gd name="connsiteY25" fmla="*/ 95250 h 399960"/>
              <a:gd name="connsiteX26" fmla="*/ 152333 w 380925"/>
              <a:gd name="connsiteY26" fmla="*/ 28575 h 399960"/>
              <a:gd name="connsiteX27" fmla="*/ 247576 w 380925"/>
              <a:gd name="connsiteY27" fmla="*/ 247561 h 399960"/>
              <a:gd name="connsiteX28" fmla="*/ 238051 w 380925"/>
              <a:gd name="connsiteY28" fmla="*/ 247561 h 399960"/>
              <a:gd name="connsiteX29" fmla="*/ 209476 w 380925"/>
              <a:gd name="connsiteY29" fmla="*/ 276136 h 399960"/>
              <a:gd name="connsiteX30" fmla="*/ 209476 w 380925"/>
              <a:gd name="connsiteY30" fmla="*/ 371386 h 399960"/>
              <a:gd name="connsiteX31" fmla="*/ 238051 w 380925"/>
              <a:gd name="connsiteY31" fmla="*/ 399961 h 399960"/>
              <a:gd name="connsiteX32" fmla="*/ 352351 w 380925"/>
              <a:gd name="connsiteY32" fmla="*/ 399961 h 399960"/>
              <a:gd name="connsiteX33" fmla="*/ 380926 w 380925"/>
              <a:gd name="connsiteY33" fmla="*/ 371386 h 399960"/>
              <a:gd name="connsiteX34" fmla="*/ 380926 w 380925"/>
              <a:gd name="connsiteY34" fmla="*/ 276136 h 399960"/>
              <a:gd name="connsiteX35" fmla="*/ 352351 w 380925"/>
              <a:gd name="connsiteY35" fmla="*/ 247561 h 399960"/>
              <a:gd name="connsiteX36" fmla="*/ 342826 w 380925"/>
              <a:gd name="connsiteY36" fmla="*/ 247561 h 399960"/>
              <a:gd name="connsiteX37" fmla="*/ 342826 w 380925"/>
              <a:gd name="connsiteY37" fmla="*/ 228511 h 399960"/>
              <a:gd name="connsiteX38" fmla="*/ 295201 w 380925"/>
              <a:gd name="connsiteY38" fmla="*/ 180886 h 399960"/>
              <a:gd name="connsiteX39" fmla="*/ 247576 w 380925"/>
              <a:gd name="connsiteY39" fmla="*/ 228511 h 399960"/>
              <a:gd name="connsiteX40" fmla="*/ 247576 w 380925"/>
              <a:gd name="connsiteY40" fmla="*/ 247561 h 399960"/>
              <a:gd name="connsiteX41" fmla="*/ 276151 w 380925"/>
              <a:gd name="connsiteY41" fmla="*/ 228511 h 399960"/>
              <a:gd name="connsiteX42" fmla="*/ 295201 w 380925"/>
              <a:gd name="connsiteY42" fmla="*/ 209461 h 399960"/>
              <a:gd name="connsiteX43" fmla="*/ 314251 w 380925"/>
              <a:gd name="connsiteY43" fmla="*/ 228511 h 399960"/>
              <a:gd name="connsiteX44" fmla="*/ 314251 w 380925"/>
              <a:gd name="connsiteY44" fmla="*/ 247561 h 399960"/>
              <a:gd name="connsiteX45" fmla="*/ 276151 w 380925"/>
              <a:gd name="connsiteY45" fmla="*/ 247561 h 399960"/>
              <a:gd name="connsiteX46" fmla="*/ 276151 w 380925"/>
              <a:gd name="connsiteY46" fmla="*/ 228511 h 399960"/>
              <a:gd name="connsiteX47" fmla="*/ 314251 w 380925"/>
              <a:gd name="connsiteY47" fmla="*/ 323761 h 399960"/>
              <a:gd name="connsiteX48" fmla="*/ 295201 w 380925"/>
              <a:gd name="connsiteY48" fmla="*/ 342811 h 399960"/>
              <a:gd name="connsiteX49" fmla="*/ 276151 w 380925"/>
              <a:gd name="connsiteY49" fmla="*/ 323761 h 399960"/>
              <a:gd name="connsiteX50" fmla="*/ 295201 w 380925"/>
              <a:gd name="connsiteY50" fmla="*/ 304711 h 399960"/>
              <a:gd name="connsiteX51" fmla="*/ 314251 w 380925"/>
              <a:gd name="connsiteY51" fmla="*/ 323761 h 3999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380925" h="399960">
                <a:moveTo>
                  <a:pt x="228526" y="228511"/>
                </a:moveTo>
                <a:lnTo>
                  <a:pt x="42841" y="228511"/>
                </a:lnTo>
                <a:cubicBezTo>
                  <a:pt x="19180" y="228511"/>
                  <a:pt x="0" y="247690"/>
                  <a:pt x="0" y="271352"/>
                </a:cubicBezTo>
                <a:lnTo>
                  <a:pt x="0" y="282356"/>
                </a:lnTo>
                <a:cubicBezTo>
                  <a:pt x="0" y="299364"/>
                  <a:pt x="6068" y="315813"/>
                  <a:pt x="17112" y="328746"/>
                </a:cubicBezTo>
                <a:cubicBezTo>
                  <a:pt x="46950" y="363690"/>
                  <a:pt x="92404" y="380932"/>
                  <a:pt x="152333" y="380932"/>
                </a:cubicBezTo>
                <a:cubicBezTo>
                  <a:pt x="165944" y="380932"/>
                  <a:pt x="178811" y="380042"/>
                  <a:pt x="190917" y="378259"/>
                </a:cubicBezTo>
                <a:cubicBezTo>
                  <a:pt x="190593" y="376015"/>
                  <a:pt x="190426" y="373719"/>
                  <a:pt x="190426" y="371386"/>
                </a:cubicBezTo>
                <a:lnTo>
                  <a:pt x="190426" y="349423"/>
                </a:lnTo>
                <a:cubicBezTo>
                  <a:pt x="178727" y="351378"/>
                  <a:pt x="166036" y="352357"/>
                  <a:pt x="152333" y="352357"/>
                </a:cubicBezTo>
                <a:cubicBezTo>
                  <a:pt x="100168" y="352357"/>
                  <a:pt x="62718" y="338149"/>
                  <a:pt x="38842" y="310190"/>
                </a:cubicBezTo>
                <a:cubicBezTo>
                  <a:pt x="32216" y="302431"/>
                  <a:pt x="28575" y="292561"/>
                  <a:pt x="28575" y="282356"/>
                </a:cubicBezTo>
                <a:lnTo>
                  <a:pt x="28575" y="271352"/>
                </a:lnTo>
                <a:cubicBezTo>
                  <a:pt x="28575" y="263473"/>
                  <a:pt x="34962" y="257086"/>
                  <a:pt x="42841" y="257086"/>
                </a:cubicBezTo>
                <a:lnTo>
                  <a:pt x="194388" y="257086"/>
                </a:lnTo>
                <a:cubicBezTo>
                  <a:pt x="200511" y="243075"/>
                  <a:pt x="213179" y="232580"/>
                  <a:pt x="228526" y="229465"/>
                </a:cubicBezTo>
                <a:lnTo>
                  <a:pt x="228526" y="228511"/>
                </a:lnTo>
                <a:close/>
                <a:moveTo>
                  <a:pt x="152333" y="0"/>
                </a:moveTo>
                <a:cubicBezTo>
                  <a:pt x="204938" y="0"/>
                  <a:pt x="247583" y="42645"/>
                  <a:pt x="247583" y="95250"/>
                </a:cubicBezTo>
                <a:cubicBezTo>
                  <a:pt x="247583" y="147855"/>
                  <a:pt x="204938" y="190500"/>
                  <a:pt x="152333" y="190500"/>
                </a:cubicBezTo>
                <a:cubicBezTo>
                  <a:pt x="99727" y="190500"/>
                  <a:pt x="57082" y="147855"/>
                  <a:pt x="57082" y="95250"/>
                </a:cubicBezTo>
                <a:cubicBezTo>
                  <a:pt x="57082" y="42645"/>
                  <a:pt x="99727" y="0"/>
                  <a:pt x="152333" y="0"/>
                </a:cubicBezTo>
                <a:close/>
                <a:moveTo>
                  <a:pt x="152333" y="28575"/>
                </a:moveTo>
                <a:cubicBezTo>
                  <a:pt x="115509" y="28575"/>
                  <a:pt x="85657" y="58427"/>
                  <a:pt x="85657" y="95250"/>
                </a:cubicBezTo>
                <a:cubicBezTo>
                  <a:pt x="85657" y="132074"/>
                  <a:pt x="115509" y="161925"/>
                  <a:pt x="152333" y="161925"/>
                </a:cubicBezTo>
                <a:cubicBezTo>
                  <a:pt x="189157" y="161925"/>
                  <a:pt x="219008" y="132074"/>
                  <a:pt x="219008" y="95250"/>
                </a:cubicBezTo>
                <a:cubicBezTo>
                  <a:pt x="219008" y="58427"/>
                  <a:pt x="189157" y="28575"/>
                  <a:pt x="152333" y="28575"/>
                </a:cubicBezTo>
                <a:close/>
                <a:moveTo>
                  <a:pt x="247576" y="247561"/>
                </a:moveTo>
                <a:lnTo>
                  <a:pt x="238051" y="247561"/>
                </a:lnTo>
                <a:cubicBezTo>
                  <a:pt x="222270" y="247561"/>
                  <a:pt x="209476" y="260355"/>
                  <a:pt x="209476" y="276136"/>
                </a:cubicBezTo>
                <a:lnTo>
                  <a:pt x="209476" y="371386"/>
                </a:lnTo>
                <a:cubicBezTo>
                  <a:pt x="209476" y="387169"/>
                  <a:pt x="222270" y="399961"/>
                  <a:pt x="238051" y="399961"/>
                </a:cubicBezTo>
                <a:lnTo>
                  <a:pt x="352351" y="399961"/>
                </a:lnTo>
                <a:cubicBezTo>
                  <a:pt x="368132" y="399961"/>
                  <a:pt x="380926" y="387169"/>
                  <a:pt x="380926" y="371386"/>
                </a:cubicBezTo>
                <a:lnTo>
                  <a:pt x="380926" y="276136"/>
                </a:lnTo>
                <a:cubicBezTo>
                  <a:pt x="380926" y="260355"/>
                  <a:pt x="368132" y="247561"/>
                  <a:pt x="352351" y="247561"/>
                </a:cubicBezTo>
                <a:lnTo>
                  <a:pt x="342826" y="247561"/>
                </a:lnTo>
                <a:lnTo>
                  <a:pt x="342826" y="228511"/>
                </a:lnTo>
                <a:cubicBezTo>
                  <a:pt x="342826" y="202209"/>
                  <a:pt x="321503" y="180886"/>
                  <a:pt x="295201" y="180886"/>
                </a:cubicBezTo>
                <a:cubicBezTo>
                  <a:pt x="268898" y="180886"/>
                  <a:pt x="247576" y="202209"/>
                  <a:pt x="247576" y="228511"/>
                </a:cubicBezTo>
                <a:lnTo>
                  <a:pt x="247576" y="247561"/>
                </a:lnTo>
                <a:close/>
                <a:moveTo>
                  <a:pt x="276151" y="228511"/>
                </a:moveTo>
                <a:cubicBezTo>
                  <a:pt x="276151" y="217991"/>
                  <a:pt x="284679" y="209461"/>
                  <a:pt x="295201" y="209461"/>
                </a:cubicBezTo>
                <a:cubicBezTo>
                  <a:pt x="305722" y="209461"/>
                  <a:pt x="314251" y="217991"/>
                  <a:pt x="314251" y="228511"/>
                </a:cubicBezTo>
                <a:lnTo>
                  <a:pt x="314251" y="247561"/>
                </a:lnTo>
                <a:lnTo>
                  <a:pt x="276151" y="247561"/>
                </a:lnTo>
                <a:lnTo>
                  <a:pt x="276151" y="228511"/>
                </a:lnTo>
                <a:close/>
                <a:moveTo>
                  <a:pt x="314251" y="323761"/>
                </a:moveTo>
                <a:cubicBezTo>
                  <a:pt x="314251" y="334282"/>
                  <a:pt x="305722" y="342811"/>
                  <a:pt x="295201" y="342811"/>
                </a:cubicBezTo>
                <a:cubicBezTo>
                  <a:pt x="284679" y="342811"/>
                  <a:pt x="276151" y="334282"/>
                  <a:pt x="276151" y="323761"/>
                </a:cubicBezTo>
                <a:cubicBezTo>
                  <a:pt x="276151" y="313241"/>
                  <a:pt x="284679" y="304711"/>
                  <a:pt x="295201" y="304711"/>
                </a:cubicBezTo>
                <a:cubicBezTo>
                  <a:pt x="305722" y="304711"/>
                  <a:pt x="314251" y="313241"/>
                  <a:pt x="314251" y="323761"/>
                </a:cubicBezTo>
                <a:close/>
              </a:path>
            </a:pathLst>
          </a:custGeom>
          <a:solidFill>
            <a:srgbClr val="D59ED7"/>
          </a:solidFill>
          <a:ln w="19050" cap="flat">
            <a:noFill/>
            <a:prstDash val="solid"/>
            <a:miter/>
          </a:ln>
        </p:spPr>
        <p:txBody>
          <a:bodyPr rtlCol="0" anchor="ctr"/>
          <a:lstStyle/>
          <a:p>
            <a:endParaRPr lang="en-US"/>
          </a:p>
        </p:txBody>
      </p:sp>
      <p:sp>
        <p:nvSpPr>
          <p:cNvPr id="15" name="Graphic 4">
            <a:extLst>
              <a:ext uri="{FF2B5EF4-FFF2-40B4-BE49-F238E27FC236}">
                <a16:creationId xmlns:a16="http://schemas.microsoft.com/office/drawing/2014/main" id="{60F26FD7-FBE9-C095-8C6C-26B9BC428F81}"/>
              </a:ext>
              <a:ext uri="{C183D7F6-B498-43B3-948B-1728B52AA6E4}">
                <adec:decorative xmlns:adec="http://schemas.microsoft.com/office/drawing/2017/decorative" val="1"/>
              </a:ext>
            </a:extLst>
          </p:cNvPr>
          <p:cNvSpPr/>
          <p:nvPr/>
        </p:nvSpPr>
        <p:spPr>
          <a:xfrm>
            <a:off x="6862924" y="1505594"/>
            <a:ext cx="466316" cy="572901"/>
          </a:xfrm>
          <a:custGeom>
            <a:avLst/>
            <a:gdLst>
              <a:gd name="connsiteX0" fmla="*/ 250357 w 333375"/>
              <a:gd name="connsiteY0" fmla="*/ 94893 h 409574"/>
              <a:gd name="connsiteX1" fmla="*/ 247661 w 333375"/>
              <a:gd name="connsiteY1" fmla="*/ 74869 h 409574"/>
              <a:gd name="connsiteX2" fmla="*/ 267685 w 333375"/>
              <a:gd name="connsiteY2" fmla="*/ 72172 h 409574"/>
              <a:gd name="connsiteX3" fmla="*/ 333375 w 333375"/>
              <a:gd name="connsiteY3" fmla="*/ 204787 h 409574"/>
              <a:gd name="connsiteX4" fmla="*/ 180392 w 333375"/>
              <a:gd name="connsiteY4" fmla="*/ 370919 h 409574"/>
              <a:gd name="connsiteX5" fmla="*/ 194685 w 333375"/>
              <a:gd name="connsiteY5" fmla="*/ 385185 h 409574"/>
              <a:gd name="connsiteX6" fmla="*/ 196068 w 333375"/>
              <a:gd name="connsiteY6" fmla="*/ 386787 h 409574"/>
              <a:gd name="connsiteX7" fmla="*/ 194685 w 333375"/>
              <a:gd name="connsiteY7" fmla="*/ 405390 h 409574"/>
              <a:gd name="connsiteX8" fmla="*/ 174479 w 333375"/>
              <a:gd name="connsiteY8" fmla="*/ 405390 h 409574"/>
              <a:gd name="connsiteX9" fmla="*/ 136379 w 333375"/>
              <a:gd name="connsiteY9" fmla="*/ 367290 h 409574"/>
              <a:gd name="connsiteX10" fmla="*/ 134996 w 333375"/>
              <a:gd name="connsiteY10" fmla="*/ 365688 h 409574"/>
              <a:gd name="connsiteX11" fmla="*/ 136379 w 333375"/>
              <a:gd name="connsiteY11" fmla="*/ 347085 h 409574"/>
              <a:gd name="connsiteX12" fmla="*/ 142723 w 333375"/>
              <a:gd name="connsiteY12" fmla="*/ 340742 h 409574"/>
              <a:gd name="connsiteX13" fmla="*/ 166691 w 333375"/>
              <a:gd name="connsiteY13" fmla="*/ 342816 h 409574"/>
              <a:gd name="connsiteX14" fmla="*/ 181895 w 333375"/>
              <a:gd name="connsiteY14" fmla="*/ 341987 h 409574"/>
              <a:gd name="connsiteX15" fmla="*/ 181800 w 333375"/>
              <a:gd name="connsiteY15" fmla="*/ 342083 h 409574"/>
              <a:gd name="connsiteX16" fmla="*/ 304800 w 333375"/>
              <a:gd name="connsiteY16" fmla="*/ 204787 h 409574"/>
              <a:gd name="connsiteX17" fmla="*/ 250357 w 333375"/>
              <a:gd name="connsiteY17" fmla="*/ 94893 h 409574"/>
              <a:gd name="connsiteX18" fmla="*/ 138690 w 333375"/>
              <a:gd name="connsiteY18" fmla="*/ 24390 h 409574"/>
              <a:gd name="connsiteX19" fmla="*/ 138690 w 333375"/>
              <a:gd name="connsiteY19" fmla="*/ 4185 h 409574"/>
              <a:gd name="connsiteX20" fmla="*/ 158896 w 333375"/>
              <a:gd name="connsiteY20" fmla="*/ 4185 h 409574"/>
              <a:gd name="connsiteX21" fmla="*/ 196996 w 333375"/>
              <a:gd name="connsiteY21" fmla="*/ 42285 h 409574"/>
              <a:gd name="connsiteX22" fmla="*/ 196996 w 333375"/>
              <a:gd name="connsiteY22" fmla="*/ 62490 h 409574"/>
              <a:gd name="connsiteX23" fmla="*/ 190647 w 333375"/>
              <a:gd name="connsiteY23" fmla="*/ 68839 h 409574"/>
              <a:gd name="connsiteX24" fmla="*/ 166691 w 333375"/>
              <a:gd name="connsiteY24" fmla="*/ 66768 h 409574"/>
              <a:gd name="connsiteX25" fmla="*/ 151451 w 333375"/>
              <a:gd name="connsiteY25" fmla="*/ 67600 h 409574"/>
              <a:gd name="connsiteX26" fmla="*/ 151556 w 333375"/>
              <a:gd name="connsiteY26" fmla="*/ 67494 h 409574"/>
              <a:gd name="connsiteX27" fmla="*/ 28575 w 333375"/>
              <a:gd name="connsiteY27" fmla="*/ 204787 h 409574"/>
              <a:gd name="connsiteX28" fmla="*/ 78793 w 333375"/>
              <a:gd name="connsiteY28" fmla="*/ 311326 h 409574"/>
              <a:gd name="connsiteX29" fmla="*/ 80709 w 333375"/>
              <a:gd name="connsiteY29" fmla="*/ 331441 h 409574"/>
              <a:gd name="connsiteX30" fmla="*/ 60594 w 333375"/>
              <a:gd name="connsiteY30" fmla="*/ 333358 h 409574"/>
              <a:gd name="connsiteX31" fmla="*/ 0 w 333375"/>
              <a:gd name="connsiteY31" fmla="*/ 204787 h 409574"/>
              <a:gd name="connsiteX32" fmla="*/ 152964 w 333375"/>
              <a:gd name="connsiteY32" fmla="*/ 38657 h 409574"/>
              <a:gd name="connsiteX33" fmla="*/ 138690 w 333375"/>
              <a:gd name="connsiteY33" fmla="*/ 24390 h 409574"/>
              <a:gd name="connsiteX34" fmla="*/ 224415 w 333375"/>
              <a:gd name="connsiteY34" fmla="*/ 186315 h 409574"/>
              <a:gd name="connsiteX35" fmla="*/ 224415 w 333375"/>
              <a:gd name="connsiteY35" fmla="*/ 166110 h 409574"/>
              <a:gd name="connsiteX36" fmla="*/ 204210 w 333375"/>
              <a:gd name="connsiteY36" fmla="*/ 166110 h 409574"/>
              <a:gd name="connsiteX37" fmla="*/ 147638 w 333375"/>
              <a:gd name="connsiteY37" fmla="*/ 222681 h 409574"/>
              <a:gd name="connsiteX38" fmla="*/ 129165 w 333375"/>
              <a:gd name="connsiteY38" fmla="*/ 204210 h 409574"/>
              <a:gd name="connsiteX39" fmla="*/ 108960 w 333375"/>
              <a:gd name="connsiteY39" fmla="*/ 204210 h 409574"/>
              <a:gd name="connsiteX40" fmla="*/ 108960 w 333375"/>
              <a:gd name="connsiteY40" fmla="*/ 224415 h 409574"/>
              <a:gd name="connsiteX41" fmla="*/ 137535 w 333375"/>
              <a:gd name="connsiteY41" fmla="*/ 252990 h 409574"/>
              <a:gd name="connsiteX42" fmla="*/ 157740 w 333375"/>
              <a:gd name="connsiteY42" fmla="*/ 252990 h 409574"/>
              <a:gd name="connsiteX43" fmla="*/ 224415 w 333375"/>
              <a:gd name="connsiteY43" fmla="*/ 186315 h 409574"/>
              <a:gd name="connsiteX44" fmla="*/ 166688 w 333375"/>
              <a:gd name="connsiteY44" fmla="*/ 319087 h 409574"/>
              <a:gd name="connsiteX45" fmla="*/ 280988 w 333375"/>
              <a:gd name="connsiteY45" fmla="*/ 204787 h 409574"/>
              <a:gd name="connsiteX46" fmla="*/ 166688 w 333375"/>
              <a:gd name="connsiteY46" fmla="*/ 90487 h 409574"/>
              <a:gd name="connsiteX47" fmla="*/ 52388 w 333375"/>
              <a:gd name="connsiteY47" fmla="*/ 204787 h 409574"/>
              <a:gd name="connsiteX48" fmla="*/ 166688 w 333375"/>
              <a:gd name="connsiteY48" fmla="*/ 319087 h 409574"/>
              <a:gd name="connsiteX49" fmla="*/ 166688 w 333375"/>
              <a:gd name="connsiteY49" fmla="*/ 290512 h 409574"/>
              <a:gd name="connsiteX50" fmla="*/ 80963 w 333375"/>
              <a:gd name="connsiteY50" fmla="*/ 204787 h 409574"/>
              <a:gd name="connsiteX51" fmla="*/ 166688 w 333375"/>
              <a:gd name="connsiteY51" fmla="*/ 119062 h 409574"/>
              <a:gd name="connsiteX52" fmla="*/ 252413 w 333375"/>
              <a:gd name="connsiteY52" fmla="*/ 204787 h 409574"/>
              <a:gd name="connsiteX53" fmla="*/ 166688 w 333375"/>
              <a:gd name="connsiteY53" fmla="*/ 290512 h 4095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333375" h="409574">
                <a:moveTo>
                  <a:pt x="250357" y="94893"/>
                </a:moveTo>
                <a:cubicBezTo>
                  <a:pt x="244082" y="90108"/>
                  <a:pt x="242876" y="81143"/>
                  <a:pt x="247661" y="74869"/>
                </a:cubicBezTo>
                <a:cubicBezTo>
                  <a:pt x="252445" y="68594"/>
                  <a:pt x="261412" y="67387"/>
                  <a:pt x="267685" y="72172"/>
                </a:cubicBezTo>
                <a:cubicBezTo>
                  <a:pt x="308766" y="103503"/>
                  <a:pt x="333375" y="152119"/>
                  <a:pt x="333375" y="204787"/>
                </a:cubicBezTo>
                <a:cubicBezTo>
                  <a:pt x="333375" y="292233"/>
                  <a:pt x="266041" y="363950"/>
                  <a:pt x="180392" y="370919"/>
                </a:cubicBezTo>
                <a:lnTo>
                  <a:pt x="194685" y="385185"/>
                </a:lnTo>
                <a:lnTo>
                  <a:pt x="196068" y="386787"/>
                </a:lnTo>
                <a:cubicBezTo>
                  <a:pt x="200217" y="392380"/>
                  <a:pt x="199756" y="400319"/>
                  <a:pt x="194685" y="405390"/>
                </a:cubicBezTo>
                <a:cubicBezTo>
                  <a:pt x="189106" y="410969"/>
                  <a:pt x="180059" y="410969"/>
                  <a:pt x="174479" y="405390"/>
                </a:cubicBezTo>
                <a:lnTo>
                  <a:pt x="136379" y="367290"/>
                </a:lnTo>
                <a:lnTo>
                  <a:pt x="134996" y="365688"/>
                </a:lnTo>
                <a:cubicBezTo>
                  <a:pt x="130845" y="360094"/>
                  <a:pt x="131306" y="352156"/>
                  <a:pt x="136379" y="347085"/>
                </a:cubicBezTo>
                <a:lnTo>
                  <a:pt x="142723" y="340742"/>
                </a:lnTo>
                <a:cubicBezTo>
                  <a:pt x="150506" y="342106"/>
                  <a:pt x="158517" y="342816"/>
                  <a:pt x="166691" y="342816"/>
                </a:cubicBezTo>
                <a:cubicBezTo>
                  <a:pt x="171829" y="342816"/>
                  <a:pt x="176902" y="342536"/>
                  <a:pt x="181895" y="341987"/>
                </a:cubicBezTo>
                <a:lnTo>
                  <a:pt x="181800" y="342083"/>
                </a:lnTo>
                <a:cubicBezTo>
                  <a:pt x="250969" y="334556"/>
                  <a:pt x="304800" y="275958"/>
                  <a:pt x="304800" y="204787"/>
                </a:cubicBezTo>
                <a:cubicBezTo>
                  <a:pt x="304800" y="161129"/>
                  <a:pt x="284424" y="120875"/>
                  <a:pt x="250357" y="94893"/>
                </a:cubicBezTo>
                <a:close/>
                <a:moveTo>
                  <a:pt x="138690" y="24390"/>
                </a:moveTo>
                <a:cubicBezTo>
                  <a:pt x="133110" y="18811"/>
                  <a:pt x="133110" y="9764"/>
                  <a:pt x="138690" y="4185"/>
                </a:cubicBezTo>
                <a:cubicBezTo>
                  <a:pt x="144269" y="-1395"/>
                  <a:pt x="153316" y="-1395"/>
                  <a:pt x="158896" y="4185"/>
                </a:cubicBezTo>
                <a:lnTo>
                  <a:pt x="196996" y="42285"/>
                </a:lnTo>
                <a:cubicBezTo>
                  <a:pt x="202576" y="47864"/>
                  <a:pt x="202576" y="56911"/>
                  <a:pt x="196996" y="62490"/>
                </a:cubicBezTo>
                <a:lnTo>
                  <a:pt x="190647" y="68839"/>
                </a:lnTo>
                <a:cubicBezTo>
                  <a:pt x="182867" y="67478"/>
                  <a:pt x="174862" y="66768"/>
                  <a:pt x="166691" y="66768"/>
                </a:cubicBezTo>
                <a:cubicBezTo>
                  <a:pt x="161540" y="66768"/>
                  <a:pt x="156456" y="67050"/>
                  <a:pt x="151451" y="67600"/>
                </a:cubicBezTo>
                <a:lnTo>
                  <a:pt x="151556" y="67494"/>
                </a:lnTo>
                <a:cubicBezTo>
                  <a:pt x="82397" y="75030"/>
                  <a:pt x="28575" y="133624"/>
                  <a:pt x="28575" y="204787"/>
                </a:cubicBezTo>
                <a:cubicBezTo>
                  <a:pt x="28575" y="246549"/>
                  <a:pt x="47205" y="285234"/>
                  <a:pt x="78793" y="311326"/>
                </a:cubicBezTo>
                <a:cubicBezTo>
                  <a:pt x="84876" y="316352"/>
                  <a:pt x="85734" y="325359"/>
                  <a:pt x="80709" y="331441"/>
                </a:cubicBezTo>
                <a:cubicBezTo>
                  <a:pt x="75684" y="337526"/>
                  <a:pt x="66678" y="338383"/>
                  <a:pt x="60594" y="333358"/>
                </a:cubicBezTo>
                <a:cubicBezTo>
                  <a:pt x="22503" y="301893"/>
                  <a:pt x="0" y="255165"/>
                  <a:pt x="0" y="204787"/>
                </a:cubicBezTo>
                <a:cubicBezTo>
                  <a:pt x="0" y="117349"/>
                  <a:pt x="67324" y="45636"/>
                  <a:pt x="152964" y="38657"/>
                </a:cubicBezTo>
                <a:lnTo>
                  <a:pt x="138690" y="24390"/>
                </a:lnTo>
                <a:close/>
                <a:moveTo>
                  <a:pt x="224415" y="186315"/>
                </a:moveTo>
                <a:cubicBezTo>
                  <a:pt x="229994" y="180735"/>
                  <a:pt x="229994" y="171690"/>
                  <a:pt x="224415" y="166110"/>
                </a:cubicBezTo>
                <a:cubicBezTo>
                  <a:pt x="218835" y="160530"/>
                  <a:pt x="209790" y="160530"/>
                  <a:pt x="204210" y="166110"/>
                </a:cubicBezTo>
                <a:lnTo>
                  <a:pt x="147638" y="222681"/>
                </a:lnTo>
                <a:lnTo>
                  <a:pt x="129165" y="204210"/>
                </a:lnTo>
                <a:cubicBezTo>
                  <a:pt x="123586" y="198630"/>
                  <a:pt x="114539" y="198630"/>
                  <a:pt x="108960" y="204210"/>
                </a:cubicBezTo>
                <a:cubicBezTo>
                  <a:pt x="103380" y="209790"/>
                  <a:pt x="103380" y="218835"/>
                  <a:pt x="108960" y="224415"/>
                </a:cubicBezTo>
                <a:lnTo>
                  <a:pt x="137535" y="252990"/>
                </a:lnTo>
                <a:cubicBezTo>
                  <a:pt x="143115" y="258569"/>
                  <a:pt x="152160" y="258569"/>
                  <a:pt x="157740" y="252990"/>
                </a:cubicBezTo>
                <a:lnTo>
                  <a:pt x="224415" y="186315"/>
                </a:lnTo>
                <a:close/>
                <a:moveTo>
                  <a:pt x="166688" y="319087"/>
                </a:moveTo>
                <a:cubicBezTo>
                  <a:pt x="229813" y="319087"/>
                  <a:pt x="280988" y="267913"/>
                  <a:pt x="280988" y="204787"/>
                </a:cubicBezTo>
                <a:cubicBezTo>
                  <a:pt x="280988" y="141661"/>
                  <a:pt x="229813" y="90487"/>
                  <a:pt x="166688" y="90487"/>
                </a:cubicBezTo>
                <a:cubicBezTo>
                  <a:pt x="103561" y="90487"/>
                  <a:pt x="52388" y="141661"/>
                  <a:pt x="52388" y="204787"/>
                </a:cubicBezTo>
                <a:cubicBezTo>
                  <a:pt x="52388" y="267913"/>
                  <a:pt x="103561" y="319087"/>
                  <a:pt x="166688" y="319087"/>
                </a:cubicBezTo>
                <a:close/>
                <a:moveTo>
                  <a:pt x="166688" y="290512"/>
                </a:moveTo>
                <a:cubicBezTo>
                  <a:pt x="119343" y="290512"/>
                  <a:pt x="80963" y="252132"/>
                  <a:pt x="80963" y="204787"/>
                </a:cubicBezTo>
                <a:cubicBezTo>
                  <a:pt x="80963" y="157443"/>
                  <a:pt x="119343" y="119062"/>
                  <a:pt x="166688" y="119062"/>
                </a:cubicBezTo>
                <a:cubicBezTo>
                  <a:pt x="214032" y="119062"/>
                  <a:pt x="252413" y="157443"/>
                  <a:pt x="252413" y="204787"/>
                </a:cubicBezTo>
                <a:cubicBezTo>
                  <a:pt x="252413" y="252132"/>
                  <a:pt x="214032" y="290512"/>
                  <a:pt x="166688" y="290512"/>
                </a:cubicBezTo>
                <a:close/>
              </a:path>
            </a:pathLst>
          </a:custGeom>
          <a:solidFill>
            <a:srgbClr val="D59ED7"/>
          </a:solidFill>
          <a:ln w="19050" cap="flat">
            <a:noFill/>
            <a:prstDash val="solid"/>
            <a:miter/>
          </a:ln>
        </p:spPr>
        <p:txBody>
          <a:bodyPr rtlCol="0" anchor="ctr"/>
          <a:lstStyle/>
          <a:p>
            <a:endParaRPr lang="en-US"/>
          </a:p>
        </p:txBody>
      </p:sp>
      <p:sp>
        <p:nvSpPr>
          <p:cNvPr id="4" name="TextBox 3">
            <a:extLst>
              <a:ext uri="{FF2B5EF4-FFF2-40B4-BE49-F238E27FC236}">
                <a16:creationId xmlns:a16="http://schemas.microsoft.com/office/drawing/2014/main" id="{67D2E859-F708-052A-BB89-9D0D71B14E3D}"/>
              </a:ext>
            </a:extLst>
          </p:cNvPr>
          <p:cNvSpPr txBox="1"/>
          <p:nvPr/>
        </p:nvSpPr>
        <p:spPr>
          <a:xfrm>
            <a:off x="6737131" y="661295"/>
            <a:ext cx="4531690" cy="307777"/>
          </a:xfrm>
          <a:prstGeom prst="rect">
            <a:avLst/>
          </a:prstGeom>
          <a:noFill/>
        </p:spPr>
        <p:txBody>
          <a:bodyPr wrap="none" lIns="0" tIns="0" rIns="0" bIns="0" rtlCol="0">
            <a:spAutoFit/>
          </a:bodyPr>
          <a:lstStyle/>
          <a:p>
            <a:pPr marL="0" marR="0" lvl="0" indent="0" algn="l" defTabSz="932742"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srgbClr val="D59ED7"/>
                </a:solidFill>
                <a:effectLst/>
                <a:uLnTx/>
                <a:uFillTx/>
                <a:latin typeface="Segoe Sans Display"/>
                <a:ea typeface="+mn-ea"/>
                <a:cs typeface="+mn-cs"/>
              </a:rPr>
              <a:t>Core features and optimized IT solutions</a:t>
            </a:r>
          </a:p>
        </p:txBody>
      </p:sp>
      <p:sp>
        <p:nvSpPr>
          <p:cNvPr id="3" name="Text Placeholder 2">
            <a:extLst>
              <a:ext uri="{FF2B5EF4-FFF2-40B4-BE49-F238E27FC236}">
                <a16:creationId xmlns:a16="http://schemas.microsoft.com/office/drawing/2014/main" id="{CCB11AB9-9725-AA41-E445-EE8C8DADC9C6}"/>
              </a:ext>
            </a:extLst>
          </p:cNvPr>
          <p:cNvSpPr>
            <a:spLocks noGrp="1"/>
          </p:cNvSpPr>
          <p:nvPr>
            <p:ph type="body" sz="quarter" idx="10"/>
          </p:nvPr>
        </p:nvSpPr>
        <p:spPr>
          <a:xfrm>
            <a:off x="586390" y="1976560"/>
            <a:ext cx="4794346" cy="4062651"/>
          </a:xfrm>
        </p:spPr>
        <p:txBody>
          <a:bodyPr vert="horz" wrap="square" lIns="0" tIns="0" rIns="0" bIns="0" rtlCol="0" anchor="t">
            <a:spAutoFit/>
          </a:bodyPr>
          <a:lstStyle/>
          <a:p>
            <a:pPr>
              <a:spcBef>
                <a:spcPts val="1200"/>
              </a:spcBef>
            </a:pPr>
            <a:r>
              <a:rPr lang="en-US" sz="1400" dirty="0">
                <a:cs typeface="Segoe UI"/>
              </a:rPr>
              <a:t>Empower IT to enhance business potential through performance, reliability, and safety. With cloud-optimized infrastructure controls and centralized management capabilities, your IT teams can oversee applications, devices, and user identities from a unified dashboard, consolidating multiple disconnected tools. You can also manage company-owned and personal devices seamlessly, ensuring more secure access to corporate resources without disrupting workflows.</a:t>
            </a:r>
          </a:p>
          <a:p>
            <a:pPr>
              <a:spcBef>
                <a:spcPts val="1200"/>
              </a:spcBef>
            </a:pPr>
            <a:r>
              <a:rPr lang="en-US" sz="1400" dirty="0">
                <a:cs typeface="Segoe UI"/>
              </a:rPr>
              <a:t>Microsoft 365 empowers you to: </a:t>
            </a:r>
          </a:p>
          <a:p>
            <a:pPr marL="285750" indent="-285750">
              <a:spcBef>
                <a:spcPts val="1200"/>
              </a:spcBef>
              <a:buFont typeface="Arial" panose="05000000000000000000" pitchFamily="2" charset="2"/>
              <a:buChar char="•"/>
            </a:pPr>
            <a:r>
              <a:rPr lang="en-US" sz="1400" dirty="0">
                <a:cs typeface="Segoe UI"/>
              </a:rPr>
              <a:t>Operate with greater agility, reliability, and impact. </a:t>
            </a:r>
          </a:p>
          <a:p>
            <a:pPr marL="285750" indent="-285750">
              <a:spcBef>
                <a:spcPts val="1200"/>
              </a:spcBef>
              <a:buFont typeface="Arial" panose="05000000000000000000" pitchFamily="2" charset="2"/>
              <a:buChar char="•"/>
            </a:pPr>
            <a:r>
              <a:rPr lang="en-US" sz="1400" dirty="0">
                <a:cs typeface="Segoe UI"/>
              </a:rPr>
              <a:t>Minimize administrative overhead, streamline daily tasks, and enhance the delivery of more secure, high-performing technology solutions. </a:t>
            </a:r>
          </a:p>
          <a:p>
            <a:pPr marL="285750" indent="-285750">
              <a:spcBef>
                <a:spcPts val="1200"/>
              </a:spcBef>
              <a:buFont typeface="Arial" panose="05000000000000000000" pitchFamily="2" charset="2"/>
              <a:buChar char="•"/>
            </a:pPr>
            <a:r>
              <a:rPr lang="en-US" sz="1400" dirty="0">
                <a:cs typeface="Segoe UI"/>
              </a:rPr>
              <a:t>Drive business growth while preparing for future transformations.</a:t>
            </a:r>
          </a:p>
        </p:txBody>
      </p:sp>
      <p:sp>
        <p:nvSpPr>
          <p:cNvPr id="2" name="Title 1">
            <a:extLst>
              <a:ext uri="{FF2B5EF4-FFF2-40B4-BE49-F238E27FC236}">
                <a16:creationId xmlns:a16="http://schemas.microsoft.com/office/drawing/2014/main" id="{6AA81B9F-2579-4C0A-5B7B-CAC034373897}"/>
              </a:ext>
            </a:extLst>
          </p:cNvPr>
          <p:cNvSpPr>
            <a:spLocks noGrp="1"/>
          </p:cNvSpPr>
          <p:nvPr>
            <p:ph type="title"/>
          </p:nvPr>
        </p:nvSpPr>
        <p:spPr>
          <a:xfrm>
            <a:off x="588263" y="457200"/>
            <a:ext cx="6325884" cy="1107996"/>
          </a:xfrm>
        </p:spPr>
        <p:txBody>
          <a:bodyPr/>
          <a:lstStyle/>
          <a:p>
            <a:r>
              <a:rPr lang="en-US" dirty="0">
                <a:gradFill>
                  <a:gsLst>
                    <a:gs pos="0">
                      <a:schemeClr val="accent2"/>
                    </a:gs>
                    <a:gs pos="100000">
                      <a:schemeClr val="accent3"/>
                    </a:gs>
                  </a:gsLst>
                  <a:lin ang="1800000" scaled="0"/>
                </a:gradFill>
              </a:rPr>
              <a:t>Streamline IT operations </a:t>
            </a:r>
            <a:br>
              <a:rPr lang="en-US" dirty="0">
                <a:gradFill>
                  <a:gsLst>
                    <a:gs pos="0">
                      <a:schemeClr val="accent2"/>
                    </a:gs>
                    <a:gs pos="100000">
                      <a:schemeClr val="accent3"/>
                    </a:gs>
                  </a:gsLst>
                  <a:lin ang="1800000" scaled="0"/>
                </a:gradFill>
              </a:rPr>
            </a:br>
            <a:r>
              <a:rPr lang="en-US" dirty="0">
                <a:gradFill>
                  <a:gsLst>
                    <a:gs pos="0">
                      <a:schemeClr val="accent2"/>
                    </a:gs>
                    <a:gs pos="100000">
                      <a:schemeClr val="accent3"/>
                    </a:gs>
                  </a:gsLst>
                  <a:lin ang="1800000" scaled="0"/>
                </a:gradFill>
              </a:rPr>
              <a:t>for maximum impact</a:t>
            </a:r>
          </a:p>
        </p:txBody>
      </p:sp>
    </p:spTree>
    <p:extLst>
      <p:ext uri="{BB962C8B-B14F-4D97-AF65-F5344CB8AC3E}">
        <p14:creationId xmlns:p14="http://schemas.microsoft.com/office/powerpoint/2010/main" val="2506971139"/>
      </p:ext>
    </p:extLst>
  </p:cSld>
  <p:clrMapOvr>
    <a:masterClrMapping/>
  </p:clrMapOvr>
  <p:transition>
    <p:fad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F688968F-A958-8CAB-359D-9DF0DC510933}"/>
              </a:ext>
              <a:ext uri="{C183D7F6-B498-43B3-948B-1728B52AA6E4}">
                <adec:decorative xmlns:adec="http://schemas.microsoft.com/office/drawing/2017/decorative" val="1"/>
              </a:ext>
            </a:extLst>
          </p:cNvPr>
          <p:cNvSpPr/>
          <p:nvPr/>
        </p:nvSpPr>
        <p:spPr bwMode="auto">
          <a:xfrm>
            <a:off x="0" y="0"/>
            <a:ext cx="5521124" cy="6858000"/>
          </a:xfrm>
          <a:prstGeom prst="rect">
            <a:avLst/>
          </a:prstGeom>
          <a:solidFill>
            <a:srgbClr val="D59ED7"/>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solidFill>
                <a:srgbClr val="FFFFFF"/>
              </a:solidFill>
              <a:ea typeface="Segoe UI" pitchFamily="34" charset="0"/>
              <a:cs typeface="Segoe UI" pitchFamily="34" charset="0"/>
            </a:endParaRPr>
          </a:p>
        </p:txBody>
      </p:sp>
      <p:sp>
        <p:nvSpPr>
          <p:cNvPr id="2" name="Title 1">
            <a:extLst>
              <a:ext uri="{FF2B5EF4-FFF2-40B4-BE49-F238E27FC236}">
                <a16:creationId xmlns:a16="http://schemas.microsoft.com/office/drawing/2014/main" id="{98520BFC-41CF-F0E2-AA76-2AA86AA347F2}"/>
              </a:ext>
            </a:extLst>
          </p:cNvPr>
          <p:cNvSpPr>
            <a:spLocks noGrp="1"/>
          </p:cNvSpPr>
          <p:nvPr>
            <p:ph type="title"/>
          </p:nvPr>
        </p:nvSpPr>
        <p:spPr>
          <a:xfrm>
            <a:off x="6578599" y="457200"/>
            <a:ext cx="5028183" cy="1969770"/>
          </a:xfrm>
        </p:spPr>
        <p:txBody>
          <a:bodyPr/>
          <a:lstStyle/>
          <a:p>
            <a:r>
              <a:rPr lang="en-US" sz="3200" dirty="0">
                <a:gradFill>
                  <a:gsLst>
                    <a:gs pos="0">
                      <a:schemeClr val="accent2"/>
                    </a:gs>
                    <a:gs pos="100000">
                      <a:schemeClr val="accent3"/>
                    </a:gs>
                  </a:gsLst>
                  <a:lin ang="1800000" scaled="0"/>
                </a:gradFill>
                <a:highlight>
                  <a:srgbClr val="FFFF00"/>
                </a:highlight>
              </a:rPr>
              <a:t>[Partner name]</a:t>
            </a:r>
            <a:r>
              <a:rPr lang="en-US" sz="3200" dirty="0">
                <a:gradFill>
                  <a:gsLst>
                    <a:gs pos="0">
                      <a:schemeClr val="accent2"/>
                    </a:gs>
                    <a:gs pos="100000">
                      <a:schemeClr val="accent3"/>
                    </a:gs>
                  </a:gsLst>
                  <a:lin ang="1800000" scaled="0"/>
                </a:gradFill>
              </a:rPr>
              <a:t> has the expertise to enable seamless deployment and integration of Microsoft 365</a:t>
            </a:r>
          </a:p>
        </p:txBody>
      </p:sp>
      <p:sp>
        <p:nvSpPr>
          <p:cNvPr id="3" name="Text Placeholder 2">
            <a:extLst>
              <a:ext uri="{FF2B5EF4-FFF2-40B4-BE49-F238E27FC236}">
                <a16:creationId xmlns:a16="http://schemas.microsoft.com/office/drawing/2014/main" id="{410819ED-3FC5-F893-9018-45B7518478A0}"/>
              </a:ext>
            </a:extLst>
          </p:cNvPr>
          <p:cNvSpPr>
            <a:spLocks noGrp="1"/>
          </p:cNvSpPr>
          <p:nvPr>
            <p:ph type="body" sz="quarter" idx="10"/>
          </p:nvPr>
        </p:nvSpPr>
        <p:spPr>
          <a:xfrm>
            <a:off x="6576726" y="2833295"/>
            <a:ext cx="5028183" cy="2923877"/>
          </a:xfrm>
        </p:spPr>
        <p:txBody>
          <a:bodyPr vert="horz" wrap="square" lIns="0" tIns="0" rIns="0" bIns="0" rtlCol="0" anchor="t">
            <a:spAutoFit/>
          </a:bodyPr>
          <a:lstStyle/>
          <a:p>
            <a:pPr>
              <a:spcBef>
                <a:spcPts val="1200"/>
              </a:spcBef>
            </a:pPr>
            <a:r>
              <a:rPr lang="en-US" sz="1400" dirty="0">
                <a:cs typeface="Segoe UI"/>
              </a:rPr>
              <a:t>Working with a partner when deploying the highly secure productivity features of Microsoft 365 ensures a smoother, more efficient implementation tailored to your organization's unique needs. We bring expertise in configuring and integrating advanced security and productivity tools, helping you maximize ROI while minimizing complexity.</a:t>
            </a:r>
            <a:br>
              <a:rPr lang="en-US" sz="1400" dirty="0"/>
            </a:br>
            <a:endParaRPr lang="en-US" sz="1400" dirty="0"/>
          </a:p>
          <a:p>
            <a:pPr>
              <a:spcBef>
                <a:spcPts val="1200"/>
              </a:spcBef>
            </a:pPr>
            <a:r>
              <a:rPr lang="en-US" sz="2000" dirty="0">
                <a:solidFill>
                  <a:schemeClr val="accent3"/>
                </a:solidFill>
                <a:cs typeface="Segoe UI"/>
              </a:rPr>
              <a:t>What to expect:</a:t>
            </a:r>
          </a:p>
          <a:p>
            <a:pPr marL="171450" indent="-171450">
              <a:spcBef>
                <a:spcPts val="1200"/>
              </a:spcBef>
              <a:buFont typeface="Arial" panose="020B0604020202020204" pitchFamily="34" charset="0"/>
              <a:buChar char="•"/>
            </a:pPr>
            <a:r>
              <a:rPr lang="en-US" sz="1400" dirty="0">
                <a:cs typeface="Segoe UI"/>
              </a:rPr>
              <a:t>Services and deployment assistance</a:t>
            </a:r>
          </a:p>
          <a:p>
            <a:pPr marL="171450" indent="-171450">
              <a:spcBef>
                <a:spcPts val="600"/>
              </a:spcBef>
              <a:buFont typeface="Arial" panose="020B0604020202020204" pitchFamily="34" charset="0"/>
              <a:buChar char="•"/>
            </a:pPr>
            <a:r>
              <a:rPr lang="en-US" sz="1400" dirty="0">
                <a:cs typeface="Segoe UI"/>
              </a:rPr>
              <a:t>Tailored solutions for specific organizational needs</a:t>
            </a:r>
          </a:p>
          <a:p>
            <a:pPr marL="171450" indent="-171450">
              <a:spcBef>
                <a:spcPts val="600"/>
              </a:spcBef>
              <a:buFont typeface="Arial" panose="020B0604020202020204" pitchFamily="34" charset="0"/>
              <a:buChar char="•"/>
            </a:pPr>
            <a:r>
              <a:rPr lang="en-US" sz="1400" dirty="0">
                <a:cs typeface="Segoe UI"/>
              </a:rPr>
              <a:t>Dedicated support to maximize ROI and enhance adoption</a:t>
            </a:r>
          </a:p>
        </p:txBody>
      </p:sp>
      <p:pic>
        <p:nvPicPr>
          <p:cNvPr id="4" name="Picture 3">
            <a:extLst>
              <a:ext uri="{FF2B5EF4-FFF2-40B4-BE49-F238E27FC236}">
                <a16:creationId xmlns:a16="http://schemas.microsoft.com/office/drawing/2014/main" id="{E2BCC248-726B-E248-F01F-1A89D270AC25}"/>
              </a:ex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rcRect l="14286" r="35663" b="14262"/>
          <a:stretch/>
        </p:blipFill>
        <p:spPr>
          <a:xfrm>
            <a:off x="-1" y="0"/>
            <a:ext cx="6095997" cy="5879939"/>
          </a:xfrm>
          <a:prstGeom prst="rect">
            <a:avLst/>
          </a:prstGeom>
        </p:spPr>
      </p:pic>
      <p:sp>
        <p:nvSpPr>
          <p:cNvPr id="6" name="TextBox 5">
            <a:hlinkClick r:id="" action="ppaction://hlinkshowjump?jump=previousslide"/>
            <a:extLst>
              <a:ext uri="{FF2B5EF4-FFF2-40B4-BE49-F238E27FC236}">
                <a16:creationId xmlns:a16="http://schemas.microsoft.com/office/drawing/2014/main" id="{9C8E6F83-ED32-4ADA-9D3B-2E777F404B9A}"/>
              </a:ext>
            </a:extLst>
          </p:cNvPr>
          <p:cNvSpPr txBox="1"/>
          <p:nvPr/>
        </p:nvSpPr>
        <p:spPr>
          <a:xfrm>
            <a:off x="581008" y="6265911"/>
            <a:ext cx="283336" cy="457200"/>
          </a:xfrm>
          <a:prstGeom prst="rect">
            <a:avLst/>
          </a:prstGeom>
          <a:noFill/>
        </p:spPr>
        <p:txBody>
          <a:bodyPr wrap="square" lIns="0" tIns="0" rIns="0" bIns="0" rtlCol="0" anchor="ctr" anchorCtr="0">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a:ln>
                  <a:noFill/>
                </a:ln>
                <a:effectLst/>
                <a:uLnTx/>
                <a:uFillTx/>
              </a:rPr>
              <a:t>Back</a:t>
            </a:r>
          </a:p>
        </p:txBody>
      </p:sp>
      <p:sp>
        <p:nvSpPr>
          <p:cNvPr id="7" name="TextBox 6">
            <a:hlinkClick r:id="" action="ppaction://hlinkshowjump?jump=nextslide"/>
            <a:extLst>
              <a:ext uri="{FF2B5EF4-FFF2-40B4-BE49-F238E27FC236}">
                <a16:creationId xmlns:a16="http://schemas.microsoft.com/office/drawing/2014/main" id="{A54E66DA-70C4-F5C3-FB06-206A96C4002D}"/>
              </a:ext>
            </a:extLst>
          </p:cNvPr>
          <p:cNvSpPr txBox="1"/>
          <p:nvPr/>
        </p:nvSpPr>
        <p:spPr>
          <a:xfrm>
            <a:off x="1257150" y="6265911"/>
            <a:ext cx="276896" cy="457200"/>
          </a:xfrm>
          <a:prstGeom prst="rect">
            <a:avLst/>
          </a:prstGeom>
          <a:noFill/>
        </p:spPr>
        <p:txBody>
          <a:bodyPr wrap="none" lIns="0" tIns="0" rIns="0" bIns="0" rtlCol="0" anchor="ctr" anchorCtr="0">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a:ln>
                  <a:noFill/>
                </a:ln>
                <a:effectLst/>
                <a:uLnTx/>
                <a:uFillTx/>
              </a:rPr>
              <a:t>Next</a:t>
            </a:r>
          </a:p>
        </p:txBody>
      </p:sp>
      <p:cxnSp>
        <p:nvCxnSpPr>
          <p:cNvPr id="8" name="Straight Connector 7">
            <a:extLst>
              <a:ext uri="{FF2B5EF4-FFF2-40B4-BE49-F238E27FC236}">
                <a16:creationId xmlns:a16="http://schemas.microsoft.com/office/drawing/2014/main" id="{656D1087-8906-CEA3-7926-515718FDF701}"/>
              </a:ext>
              <a:ext uri="{C183D7F6-B498-43B3-948B-1728B52AA6E4}">
                <adec:decorative xmlns:adec="http://schemas.microsoft.com/office/drawing/2017/decorative" val="1"/>
              </a:ext>
            </a:extLst>
          </p:cNvPr>
          <p:cNvCxnSpPr>
            <a:cxnSpLocks/>
          </p:cNvCxnSpPr>
          <p:nvPr/>
        </p:nvCxnSpPr>
        <p:spPr>
          <a:xfrm>
            <a:off x="1060747" y="6380211"/>
            <a:ext cx="0" cy="228600"/>
          </a:xfrm>
          <a:prstGeom prst="line">
            <a:avLst/>
          </a:prstGeom>
          <a:noFill/>
          <a:ln w="9525" cap="flat" cmpd="sng" algn="ctr">
            <a:solidFill>
              <a:schemeClr val="tx1"/>
            </a:solidFill>
            <a:prstDash val="solid"/>
            <a:miter lim="800000"/>
          </a:ln>
          <a:effectLst/>
        </p:spPr>
      </p:cxnSp>
      <p:sp>
        <p:nvSpPr>
          <p:cNvPr id="9" name="Slide Number Placeholder 2">
            <a:extLst>
              <a:ext uri="{FF2B5EF4-FFF2-40B4-BE49-F238E27FC236}">
                <a16:creationId xmlns:a16="http://schemas.microsoft.com/office/drawing/2014/main" id="{A82055B6-B6FF-84C3-3D1F-53BE8AF06D02}"/>
              </a:ext>
            </a:extLst>
          </p:cNvPr>
          <p:cNvSpPr txBox="1">
            <a:spLocks/>
          </p:cNvSpPr>
          <p:nvPr/>
        </p:nvSpPr>
        <p:spPr>
          <a:xfrm>
            <a:off x="11163300" y="6253410"/>
            <a:ext cx="457200" cy="457200"/>
          </a:xfrm>
          <a:prstGeom prst="rect">
            <a:avLst/>
          </a:prstGeom>
        </p:spPr>
        <p:txBody>
          <a:bodyPr vert="horz" lIns="0" tIns="0" rIns="0" bIns="0" rtlCol="0" anchor="ctr"/>
          <a:lstStyle>
            <a:defPPr>
              <a:defRPr lang="en-US"/>
            </a:defPPr>
            <a:lvl1pPr marL="0" algn="r"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rtl="0" eaLnBrk="1" fontAlgn="auto" latinLnBrk="0" hangingPunct="1">
              <a:lnSpc>
                <a:spcPct val="100000"/>
              </a:lnSpc>
              <a:spcBef>
                <a:spcPts val="0"/>
              </a:spcBef>
              <a:spcAft>
                <a:spcPts val="0"/>
              </a:spcAft>
              <a:buClrTx/>
              <a:buSzTx/>
              <a:buFontTx/>
              <a:buNone/>
              <a:tabLst/>
              <a:defRPr/>
            </a:pPr>
            <a:fld id="{459377DE-596F-B447-9080-504197C11D9D}" type="slidenum">
              <a:rPr lang="en-US">
                <a:solidFill>
                  <a:schemeClr val="tx1"/>
                </a:solidFill>
              </a:rPr>
              <a:pPr marL="0" marR="0" lvl="0" indent="0" defTabSz="914400" rtl="0" eaLnBrk="1" fontAlgn="auto" latinLnBrk="0" hangingPunct="1">
                <a:lnSpc>
                  <a:spcPct val="100000"/>
                </a:lnSpc>
                <a:spcBef>
                  <a:spcPts val="0"/>
                </a:spcBef>
                <a:spcAft>
                  <a:spcPts val="0"/>
                </a:spcAft>
                <a:buClrTx/>
                <a:buSzTx/>
                <a:buFontTx/>
                <a:buNone/>
                <a:tabLst/>
                <a:defRPr/>
              </a:pPr>
              <a:t>6</a:t>
            </a:fld>
            <a:endParaRPr kumimoji="0" lang="en-US" b="0" i="0" u="none" strike="noStrike" kern="1200" cap="none" spc="0" normalizeH="0" baseline="0" noProof="0">
              <a:ln>
                <a:noFill/>
              </a:ln>
              <a:solidFill>
                <a:schemeClr val="tx1"/>
              </a:solidFill>
              <a:effectLst/>
              <a:uLnTx/>
              <a:uFillTx/>
              <a:ea typeface="+mn-ea"/>
              <a:cs typeface="+mn-cs"/>
            </a:endParaRPr>
          </a:p>
        </p:txBody>
      </p:sp>
    </p:spTree>
    <p:extLst>
      <p:ext uri="{BB962C8B-B14F-4D97-AF65-F5344CB8AC3E}">
        <p14:creationId xmlns:p14="http://schemas.microsoft.com/office/powerpoint/2010/main" val="959151125"/>
      </p:ext>
    </p:extLst>
  </p:cSld>
  <p:clrMapOvr>
    <a:masterClrMapping/>
  </p:clrMapOvr>
  <p:transition>
    <p:fad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F3C8705C-A8AE-FDE2-5A6D-D39C8EFD954D}"/>
              </a:ext>
              <a:ext uri="{C183D7F6-B498-43B3-948B-1728B52AA6E4}">
                <adec:decorative xmlns:adec="http://schemas.microsoft.com/office/drawing/2017/decorative" val="1"/>
              </a:ext>
            </a:extLst>
          </p:cNvPr>
          <p:cNvPicPr>
            <a:picLocks noChangeAspect="1"/>
          </p:cNvPicPr>
          <p:nvPr/>
        </p:nvPicPr>
        <p:blipFill>
          <a:blip r:embed="rId2"/>
          <a:srcRect l="24048"/>
          <a:stretch/>
        </p:blipFill>
        <p:spPr>
          <a:xfrm rot="16200000">
            <a:off x="5714999" y="381000"/>
            <a:ext cx="6858000" cy="6096001"/>
          </a:xfrm>
          <a:prstGeom prst="rect">
            <a:avLst/>
          </a:prstGeom>
        </p:spPr>
      </p:pic>
      <p:sp>
        <p:nvSpPr>
          <p:cNvPr id="2" name="Title 1">
            <a:extLst>
              <a:ext uri="{FF2B5EF4-FFF2-40B4-BE49-F238E27FC236}">
                <a16:creationId xmlns:a16="http://schemas.microsoft.com/office/drawing/2014/main" id="{8EA4221C-32AF-1B83-BC07-314FD1F9DE78}"/>
              </a:ext>
            </a:extLst>
          </p:cNvPr>
          <p:cNvSpPr>
            <a:spLocks noGrp="1"/>
          </p:cNvSpPr>
          <p:nvPr>
            <p:ph type="title"/>
          </p:nvPr>
        </p:nvSpPr>
        <p:spPr>
          <a:xfrm>
            <a:off x="578380" y="2168583"/>
            <a:ext cx="3932659" cy="886397"/>
          </a:xfrm>
        </p:spPr>
        <p:txBody>
          <a:bodyPr/>
          <a:lstStyle/>
          <a:p>
            <a:r>
              <a:rPr lang="en-US" sz="3200" dirty="0">
                <a:solidFill>
                  <a:srgbClr val="C5B4E3"/>
                </a:solidFill>
              </a:rPr>
              <a:t>Take the next step in secure productivity</a:t>
            </a:r>
          </a:p>
        </p:txBody>
      </p:sp>
      <p:sp>
        <p:nvSpPr>
          <p:cNvPr id="3" name="Content Placeholder 2">
            <a:extLst>
              <a:ext uri="{FF2B5EF4-FFF2-40B4-BE49-F238E27FC236}">
                <a16:creationId xmlns:a16="http://schemas.microsoft.com/office/drawing/2014/main" id="{D8F30607-F8B7-CEEA-EDFD-FE380A9EDAA6}"/>
              </a:ext>
            </a:extLst>
          </p:cNvPr>
          <p:cNvSpPr>
            <a:spLocks noGrp="1"/>
          </p:cNvSpPr>
          <p:nvPr>
            <p:ph type="body" sz="quarter" idx="4294967295"/>
          </p:nvPr>
        </p:nvSpPr>
        <p:spPr>
          <a:xfrm>
            <a:off x="578381" y="3255121"/>
            <a:ext cx="4100299" cy="1815708"/>
          </a:xfrm>
        </p:spPr>
        <p:txBody>
          <a:bodyPr vert="horz" wrap="square" lIns="0" tIns="0" rIns="0" bIns="0" rtlCol="0" anchor="t">
            <a:normAutofit/>
          </a:bodyPr>
          <a:lstStyle/>
          <a:p>
            <a:pPr marL="0" indent="0">
              <a:spcBef>
                <a:spcPts val="1200"/>
              </a:spcBef>
              <a:buNone/>
            </a:pPr>
            <a:r>
              <a:rPr lang="en-US" sz="1600" dirty="0">
                <a:solidFill>
                  <a:schemeClr val="bg1"/>
                </a:solidFill>
                <a:latin typeface="+mj-lt"/>
                <a:cs typeface="Segoe UI"/>
              </a:rPr>
              <a:t>Your organization can transform the way it works while helping to ensure safety and compliance with Microsoft 365 tools for secure productivity, advanced AI-ready tools, and optimized IT. Engage with </a:t>
            </a:r>
            <a:r>
              <a:rPr lang="en-US" sz="1600" dirty="0">
                <a:solidFill>
                  <a:schemeClr val="bg1"/>
                </a:solidFill>
                <a:highlight>
                  <a:srgbClr val="0000FF"/>
                </a:highlight>
                <a:latin typeface="+mj-lt"/>
                <a:cs typeface="Segoe UI"/>
              </a:rPr>
              <a:t>[partner name]</a:t>
            </a:r>
            <a:r>
              <a:rPr lang="en-US" sz="1600" dirty="0">
                <a:solidFill>
                  <a:schemeClr val="bg1"/>
                </a:solidFill>
                <a:latin typeface="+mj-lt"/>
                <a:cs typeface="Segoe UI"/>
              </a:rPr>
              <a:t> today to explore how your organization can unlock the full potential of Microsoft 365.</a:t>
            </a:r>
            <a:endParaRPr lang="en-US" sz="1600" dirty="0">
              <a:solidFill>
                <a:schemeClr val="bg1"/>
              </a:solidFill>
              <a:cs typeface="Segoe UI"/>
            </a:endParaRPr>
          </a:p>
        </p:txBody>
      </p:sp>
      <p:sp>
        <p:nvSpPr>
          <p:cNvPr id="7" name="Title 11">
            <a:extLst>
              <a:ext uri="{FF2B5EF4-FFF2-40B4-BE49-F238E27FC236}">
                <a16:creationId xmlns:a16="http://schemas.microsoft.com/office/drawing/2014/main" id="{90AC469B-75A2-D907-AB81-6DD488F72518}"/>
              </a:ext>
            </a:extLst>
          </p:cNvPr>
          <p:cNvSpPr txBox="1">
            <a:spLocks/>
          </p:cNvSpPr>
          <p:nvPr/>
        </p:nvSpPr>
        <p:spPr>
          <a:xfrm>
            <a:off x="6895138" y="4814797"/>
            <a:ext cx="3303940" cy="923330"/>
          </a:xfrm>
          <a:prstGeom prst="rect">
            <a:avLst/>
          </a:prstGeom>
        </p:spPr>
        <p:txBody>
          <a:bodyPr vert="horz" wrap="square" lIns="0" tIns="0" rIns="0" bIns="0" rtlCol="0" anchor="t">
            <a:spAutoFit/>
          </a:bodyPr>
          <a:lstStyle>
            <a:lvl1pPr algn="l" defTabSz="932742" rtl="0" eaLnBrk="1" latinLnBrk="0" hangingPunct="1">
              <a:lnSpc>
                <a:spcPct val="100000"/>
              </a:lnSpc>
              <a:spcBef>
                <a:spcPct val="0"/>
              </a:spcBef>
              <a:buNone/>
              <a:defRPr lang="en-US" sz="3600" b="0" kern="1200" cap="none" spc="-50" baseline="0" dirty="0" smtClean="0">
                <a:ln w="3175">
                  <a:noFill/>
                </a:ln>
                <a:solidFill>
                  <a:schemeClr val="tx2"/>
                </a:solidFill>
                <a:effectLst/>
                <a:latin typeface="+mj-lt"/>
                <a:ea typeface="+mn-ea"/>
                <a:cs typeface="Segoe UI" pitchFamily="34" charset="0"/>
              </a:defRPr>
            </a:lvl1pPr>
          </a:lstStyle>
          <a:p>
            <a:r>
              <a:rPr lang="en-US" sz="2000" dirty="0"/>
              <a:t>Visit </a:t>
            </a:r>
            <a:r>
              <a:rPr lang="en-US" sz="2000" dirty="0">
                <a:highlight>
                  <a:srgbClr val="FFFF00"/>
                </a:highlight>
              </a:rPr>
              <a:t>[partner website or contact info]</a:t>
            </a:r>
            <a:r>
              <a:rPr lang="en-US" sz="2000" dirty="0"/>
              <a:t> to start your secure productivity journey.</a:t>
            </a:r>
          </a:p>
        </p:txBody>
      </p:sp>
      <p:cxnSp>
        <p:nvCxnSpPr>
          <p:cNvPr id="11" name="Straight Connector 10">
            <a:extLst>
              <a:ext uri="{FF2B5EF4-FFF2-40B4-BE49-F238E27FC236}">
                <a16:creationId xmlns:a16="http://schemas.microsoft.com/office/drawing/2014/main" id="{2B94E1CB-EB47-D31B-0A5A-F16892746DAB}"/>
              </a:ext>
              <a:ext uri="{C183D7F6-B498-43B3-948B-1728B52AA6E4}">
                <adec:decorative xmlns:adec="http://schemas.microsoft.com/office/drawing/2017/decorative" val="1"/>
              </a:ext>
            </a:extLst>
          </p:cNvPr>
          <p:cNvCxnSpPr>
            <a:cxnSpLocks/>
          </p:cNvCxnSpPr>
          <p:nvPr/>
        </p:nvCxnSpPr>
        <p:spPr>
          <a:xfrm>
            <a:off x="6895137" y="5943600"/>
            <a:ext cx="2907231" cy="0"/>
          </a:xfrm>
          <a:prstGeom prst="line">
            <a:avLst/>
          </a:prstGeom>
          <a:ln w="25400">
            <a:solidFill>
              <a:schemeClr val="accent3"/>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pic>
        <p:nvPicPr>
          <p:cNvPr id="6" name="Picture 5">
            <a:extLst>
              <a:ext uri="{FF2B5EF4-FFF2-40B4-BE49-F238E27FC236}">
                <a16:creationId xmlns:a16="http://schemas.microsoft.com/office/drawing/2014/main" id="{02168B14-9DCE-CAFF-D698-0D377B613D28}"/>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584200" y="585788"/>
            <a:ext cx="1964128" cy="654709"/>
          </a:xfrm>
          <a:prstGeom prst="rect">
            <a:avLst/>
          </a:prstGeom>
        </p:spPr>
      </p:pic>
    </p:spTree>
    <p:extLst>
      <p:ext uri="{BB962C8B-B14F-4D97-AF65-F5344CB8AC3E}">
        <p14:creationId xmlns:p14="http://schemas.microsoft.com/office/powerpoint/2010/main" val="15351250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Microsoft 365 Template Light">
  <a:themeElements>
    <a:clrScheme name="Custom 3">
      <a:dk1>
        <a:srgbClr val="091F2C"/>
      </a:dk1>
      <a:lt1>
        <a:srgbClr val="FFF8F3"/>
      </a:lt1>
      <a:dk2>
        <a:srgbClr val="091F2C"/>
      </a:dk2>
      <a:lt2>
        <a:srgbClr val="E8E6DF"/>
      </a:lt2>
      <a:accent1>
        <a:srgbClr val="225B62"/>
      </a:accent1>
      <a:accent2>
        <a:srgbClr val="2A446F"/>
      </a:accent2>
      <a:accent3>
        <a:srgbClr val="702573"/>
      </a:accent3>
      <a:accent4>
        <a:srgbClr val="FFA38B"/>
      </a:accent4>
      <a:accent5>
        <a:srgbClr val="8DE971"/>
      </a:accent5>
      <a:accent6>
        <a:srgbClr val="FFE399"/>
      </a:accent6>
      <a:hlink>
        <a:srgbClr val="0078D4"/>
      </a:hlink>
      <a:folHlink>
        <a:srgbClr val="0078D4"/>
      </a:folHlink>
    </a:clrScheme>
    <a:fontScheme name="Microsoft 365">
      <a:majorFont>
        <a:latin typeface="Segoe Sans Display"/>
        <a:ea typeface=""/>
        <a:cs typeface=""/>
      </a:majorFont>
      <a:minorFont>
        <a:latin typeface="Segoe Sans Display"/>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algn="l" defTabSz="932472" fontAlgn="base">
          <a:spcBef>
            <a:spcPct val="0"/>
          </a:spcBef>
          <a:spcAft>
            <a:spcPct val="0"/>
          </a:spcAft>
          <a:defRPr sz="2000" dirty="0" err="1" smtClean="0">
            <a:solidFill>
              <a:srgbClr val="FFFFFF"/>
            </a:soli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w="lg" len="med"/>
          <a:tailEnd type="none" w="lg" len="med"/>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lgn="l">
          <a:defRPr sz="2000" dirty="0" err="1" smtClean="0"/>
        </a:defPPr>
      </a:lstStyle>
    </a:txDef>
  </a:objectDefaults>
  <a:extraClrSchemeLst/>
  <a:custClrLst>
    <a:custClr name="Light Brown">
      <a:srgbClr val="E1D3C7"/>
    </a:custClr>
    <a:custClr name="Light Yellow">
      <a:srgbClr val="FFE399"/>
    </a:custClr>
    <a:custClr name="Light Orange">
      <a:srgbClr val="FFA38B"/>
    </a:custClr>
    <a:custClr name="Light Red">
      <a:srgbClr val="FFB3BB"/>
    </a:custClr>
    <a:custClr name="Light Magenta">
      <a:srgbClr val="D59ED7"/>
    </a:custClr>
    <a:custClr name="Light Purple">
      <a:srgbClr val="C5B4E3"/>
    </a:custClr>
    <a:custClr name="Light Blue">
      <a:srgbClr val="8DC8E8"/>
    </a:custClr>
    <a:custClr name="Light Teal">
      <a:srgbClr val="B9DCD2"/>
    </a:custClr>
    <a:custClr name="Light Green">
      <a:srgbClr val="D4EC8E"/>
    </a:custClr>
    <a:custClr name="Blue Black">
      <a:srgbClr val="091F2C"/>
    </a:custClr>
    <a:custClr name="Brown">
      <a:srgbClr val="BF9474"/>
    </a:custClr>
    <a:custClr name="Yellow">
      <a:srgbClr val="FFB900"/>
    </a:custClr>
    <a:custClr name="Orange">
      <a:srgbClr val="FF5C39"/>
    </a:custClr>
    <a:custClr name="Red">
      <a:srgbClr val="F4364C"/>
    </a:custClr>
    <a:custClr name="Magenta">
      <a:srgbClr val="C03BC4"/>
    </a:custClr>
    <a:custClr name="Purple">
      <a:srgbClr val="8661C5"/>
    </a:custClr>
    <a:custClr name="Blue">
      <a:srgbClr val="0078D4"/>
    </a:custClr>
    <a:custClr name="Teal">
      <a:srgbClr val="49C5B1"/>
    </a:custClr>
    <a:custClr name="Green">
      <a:srgbClr val="8DE971"/>
    </a:custClr>
    <a:custClr name="Rich Black">
      <a:srgbClr val="000000"/>
    </a:custClr>
    <a:custClr name="Dark Brown">
      <a:srgbClr val="5C4738"/>
    </a:custClr>
    <a:custClr name="Dark Yellow">
      <a:srgbClr val="7F5A1A"/>
    </a:custClr>
    <a:custClr name="Dark Orange">
      <a:srgbClr val="73391D"/>
    </a:custClr>
    <a:custClr name="Dark Red">
      <a:srgbClr val="73262F"/>
    </a:custClr>
    <a:custClr name="Dark Magenta">
      <a:srgbClr val="702573"/>
    </a:custClr>
    <a:custClr name="Dark Purple">
      <a:srgbClr val="463668"/>
    </a:custClr>
    <a:custClr name="Dark Blue">
      <a:srgbClr val="2A446F"/>
    </a:custClr>
    <a:custClr name="Dark Teal">
      <a:srgbClr val="225B62"/>
    </a:custClr>
    <a:custClr name="Dark Green">
      <a:srgbClr val="07641D"/>
    </a:custClr>
    <a:custClr name="Brown Black">
      <a:srgbClr val="291817"/>
    </a:custClr>
    <a:custClr name="Pure White">
      <a:srgbClr val="FFFFFF"/>
    </a:custClr>
    <a:custClr name="Off White">
      <a:srgbClr val="F4F3F5"/>
    </a:custClr>
    <a:custClr name="Warm White">
      <a:srgbClr val="FFF8F3"/>
    </a:custClr>
    <a:custClr name="Warm Light Gray">
      <a:srgbClr val="E8E6DF"/>
    </a:custClr>
    <a:custClr name="Mid Gray">
      <a:srgbClr val="D7D2CB"/>
    </a:custClr>
    <a:custClr name="Warm Gray">
      <a:srgbClr val="8C8279"/>
    </a:custClr>
    <a:custClr name="Light Gray">
      <a:srgbClr val="D9D9D6"/>
    </a:custClr>
    <a:custClr name="Cool Gray">
      <a:srgbClr val="B1B3B3"/>
    </a:custClr>
    <a:custClr name="Dark Gray">
      <a:srgbClr val="454142"/>
    </a:custClr>
    <a:custClr name="Pure White">
      <a:srgbClr val="FFFFFF"/>
    </a:custClr>
    <a:custClr name="Blank">
      <a:srgbClr val="F0F0F0"/>
    </a:custClr>
    <a:custClr name="Blank">
      <a:srgbClr val="F0F0F0"/>
    </a:custClr>
    <a:custClr name="Blank">
      <a:srgbClr val="F0F0F0"/>
    </a:custClr>
    <a:custClr name="Blank">
      <a:srgbClr val="F0F0F0"/>
    </a:custClr>
    <a:custClr name="Blank">
      <a:srgbClr val="F0F0F0"/>
    </a:custClr>
    <a:custClr name="Blank">
      <a:srgbClr val="F0F0F0"/>
    </a:custClr>
    <a:custClr name="Blank">
      <a:srgbClr val="F0F0F0"/>
    </a:custClr>
    <a:custClr name="Blank">
      <a:srgbClr val="F0F0F0"/>
    </a:custClr>
  </a:custClrLst>
  <a:extLst>
    <a:ext uri="{05A4C25C-085E-4340-85A3-A5531E510DB2}">
      <thm15:themeFamily xmlns:thm15="http://schemas.microsoft.com/office/thememl/2012/main" name="Microsoft 365 PowerPoint template" id="{90852959-B839-684F-A7ED-E2F8B686A299}" vid="{B858BF57-581D-494A-B210-7443B95ACEC0}"/>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custClrLst>
    <a:custClr name="Light Orange">
      <a:srgbClr val="FF9349"/>
    </a:custClr>
    <a:custClr name="Light Yellow">
      <a:srgbClr val="FEF000"/>
    </a:custClr>
    <a:custClr name="Light Green">
      <a:srgbClr val="9BF00B"/>
    </a:custClr>
    <a:custClr name="Light Teal">
      <a:srgbClr val="30E5D0"/>
    </a:custClr>
    <a:custClr name="Light Blue">
      <a:srgbClr val="50E6FF"/>
    </a:custClr>
    <a:custClr name="Light Purple">
      <a:srgbClr val="D59DFF"/>
    </a:custClr>
    <a:custClr name="White">
      <a:srgbClr val="FFFFFF"/>
    </a:custClr>
    <a:custClr name="Extra Light Gray">
      <a:srgbClr val="F2F2F2"/>
    </a:custClr>
    <a:custClr name="Light Gray">
      <a:srgbClr val="E6E6E6"/>
    </a:custClr>
    <a:custClr name="Gray">
      <a:srgbClr val="D2D2D2"/>
    </a:custClr>
    <a:custClr name="Orange">
      <a:srgbClr val="D83B01"/>
    </a:custClr>
    <a:custClr name="Yellow">
      <a:srgbClr val="FFB900"/>
    </a:custClr>
    <a:custClr name="Green">
      <a:srgbClr val="107C10"/>
    </a:custClr>
    <a:custClr name="Teal">
      <a:srgbClr val="008575"/>
    </a:custClr>
    <a:custClr name="Blue">
      <a:srgbClr val="0078D4"/>
    </a:custClr>
    <a:custClr name="Purple">
      <a:srgbClr val="8661C5"/>
    </a:custClr>
    <a:custClr name="Mid Gray">
      <a:srgbClr val="737373"/>
    </a:custClr>
    <a:custClr name="Dark Gray">
      <a:srgbClr val="505050"/>
    </a:custClr>
    <a:custClr name="Extra Dark Gray">
      <a:srgbClr val="2F2F2F"/>
    </a:custClr>
    <a:custClr name="Rick Black">
      <a:srgbClr val="000000"/>
    </a:custClr>
    <a:custClr name="Dark Orange">
      <a:srgbClr val="6B2929"/>
    </a:custClr>
    <a:custClr name="Dark Yellow">
      <a:srgbClr val="6A4B16"/>
    </a:custClr>
    <a:custClr name="Dark Green">
      <a:srgbClr val="054B16"/>
    </a:custClr>
    <a:custClr name="Dark Teal">
      <a:srgbClr val="274B47"/>
    </a:custClr>
    <a:custClr name="Dark Blue">
      <a:srgbClr val="243A5E"/>
    </a:custClr>
    <a:custClr name="Dark Purple">
      <a:srgbClr val="3B2E58"/>
    </a:custClr>
  </a:custClr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custClrLst>
    <a:custClr name="Light Orange">
      <a:srgbClr val="FF9349"/>
    </a:custClr>
    <a:custClr name="Light Yellow">
      <a:srgbClr val="FEF000"/>
    </a:custClr>
    <a:custClr name="Light Green">
      <a:srgbClr val="9BF00B"/>
    </a:custClr>
    <a:custClr name="Light Teal">
      <a:srgbClr val="30E5D0"/>
    </a:custClr>
    <a:custClr name="Light Blue">
      <a:srgbClr val="50E6FF"/>
    </a:custClr>
    <a:custClr name="Light Purple">
      <a:srgbClr val="D59DFF"/>
    </a:custClr>
    <a:custClr name="White">
      <a:srgbClr val="FFFFFF"/>
    </a:custClr>
    <a:custClr name="Extra Light Gray">
      <a:srgbClr val="F2F2F2"/>
    </a:custClr>
    <a:custClr name="Light Gray">
      <a:srgbClr val="E6E6E6"/>
    </a:custClr>
    <a:custClr name="Gray">
      <a:srgbClr val="D2D2D2"/>
    </a:custClr>
    <a:custClr name="Orange">
      <a:srgbClr val="D83B01"/>
    </a:custClr>
    <a:custClr name="Yellow">
      <a:srgbClr val="FFB900"/>
    </a:custClr>
    <a:custClr name="Green">
      <a:srgbClr val="107C10"/>
    </a:custClr>
    <a:custClr name="Teal">
      <a:srgbClr val="008575"/>
    </a:custClr>
    <a:custClr name="Blue">
      <a:srgbClr val="0078D4"/>
    </a:custClr>
    <a:custClr name="Purple">
      <a:srgbClr val="8661C5"/>
    </a:custClr>
    <a:custClr name="Mid Gray">
      <a:srgbClr val="737373"/>
    </a:custClr>
    <a:custClr name="Dark Gray">
      <a:srgbClr val="505050"/>
    </a:custClr>
    <a:custClr name="Extra Dark Gray">
      <a:srgbClr val="2F2F2F"/>
    </a:custClr>
    <a:custClr name="Rick Black">
      <a:srgbClr val="000000"/>
    </a:custClr>
    <a:custClr name="Dark Orange">
      <a:srgbClr val="6B2929"/>
    </a:custClr>
    <a:custClr name="Dark Yellow">
      <a:srgbClr val="6A4B16"/>
    </a:custClr>
    <a:custClr name="Dark Green">
      <a:srgbClr val="054B16"/>
    </a:custClr>
    <a:custClr name="Dark Teal">
      <a:srgbClr val="274B47"/>
    </a:custClr>
    <a:custClr name="Dark Blue">
      <a:srgbClr val="243A5E"/>
    </a:custClr>
    <a:custClr name="Dark Purple">
      <a:srgbClr val="3B2E58"/>
    </a:custClr>
  </a:custClr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3d7cdd09-fef8-484d-8efb-f073c5fd928a" xsi:nil="true"/>
    <lcf76f155ced4ddcb4097134ff3c332f xmlns="2535386a-10b8-4232-a94c-9d3ed4540ad7">
      <Terms xmlns="http://schemas.microsoft.com/office/infopath/2007/PartnerControls"/>
    </lcf76f155ced4ddcb4097134ff3c332f>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759D3432FEC7444D8BA76D7B01010F81" ma:contentTypeVersion="20" ma:contentTypeDescription="Create a new document." ma:contentTypeScope="" ma:versionID="f39b8f6b820c7a0e6a27718387ccb14f">
  <xsd:schema xmlns:xsd="http://www.w3.org/2001/XMLSchema" xmlns:xs="http://www.w3.org/2001/XMLSchema" xmlns:p="http://schemas.microsoft.com/office/2006/metadata/properties" xmlns:ns2="2535386a-10b8-4232-a94c-9d3ed4540ad7" xmlns:ns3="3d7cdd09-fef8-484d-8efb-f073c5fd928a" targetNamespace="http://schemas.microsoft.com/office/2006/metadata/properties" ma:root="true" ma:fieldsID="ce1683edc743ac610a9256812afc2ddd" ns2:_="" ns3:_="">
    <xsd:import namespace="2535386a-10b8-4232-a94c-9d3ed4540ad7"/>
    <xsd:import namespace="3d7cdd09-fef8-484d-8efb-f073c5fd928a"/>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DateTaken" minOccurs="0"/>
                <xsd:element ref="ns2:MediaServiceOCR" minOccurs="0"/>
                <xsd:element ref="ns2:MediaServiceGenerationTime" minOccurs="0"/>
                <xsd:element ref="ns2:MediaServiceEventHashCode" minOccurs="0"/>
                <xsd:element ref="ns2:MediaLengthInSeconds" minOccurs="0"/>
                <xsd:element ref="ns3:SharedWithUsers" minOccurs="0"/>
                <xsd:element ref="ns3:SharedWithDetails" minOccurs="0"/>
                <xsd:element ref="ns2:lcf76f155ced4ddcb4097134ff3c332f" minOccurs="0"/>
                <xsd:element ref="ns3:TaxCatchAll" minOccurs="0"/>
                <xsd:element ref="ns2:MediaServiceLocation" minOccurs="0"/>
                <xsd:element ref="ns2:MediaServiceSearchProperties" minOccurs="0"/>
                <xsd:element ref="ns2:MediaServiceObjectDetectorVersion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535386a-10b8-4232-a94c-9d3ed4540ad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LengthInSeconds" ma:index="16" nillable="true" ma:displayName="MediaLengthInSeconds" ma:hidden="true" ma:internalName="MediaLengthInSeconds" ma:readOnly="true">
      <xsd:simpleType>
        <xsd:restriction base="dms:Unknown"/>
      </xsd:simpleType>
    </xsd:element>
    <xsd:element name="lcf76f155ced4ddcb4097134ff3c332f" ma:index="20" nillable="true" ma:taxonomy="true" ma:internalName="lcf76f155ced4ddcb4097134ff3c332f" ma:taxonomyFieldName="MediaServiceImageTags" ma:displayName="Image Tags" ma:readOnly="false" ma:fieldId="{5cf76f15-5ced-4ddc-b409-7134ff3c332f}" ma:taxonomyMulti="true" ma:sspId="8db4ddee-5e58-4560-99ef-1c84dade78cb" ma:termSetId="09814cd3-568e-fe90-9814-8d621ff8fb84" ma:anchorId="fba54fb3-c3e1-fe81-a776-ca4b69148c4d" ma:open="true" ma:isKeyword="false">
      <xsd:complexType>
        <xsd:sequence>
          <xsd:element ref="pc:Terms" minOccurs="0" maxOccurs="1"/>
        </xsd:sequence>
      </xsd:complexType>
    </xsd:element>
    <xsd:element name="MediaServiceLocation" ma:index="22" nillable="true" ma:displayName="Location" ma:internalName="MediaServiceLocation" ma:readOnly="true">
      <xsd:simpleType>
        <xsd:restriction base="dms:Text"/>
      </xsd:simpleType>
    </xsd:element>
    <xsd:element name="MediaServiceSearchProperties" ma:index="23" nillable="true" ma:displayName="MediaServiceSearchProperties" ma:hidden="true" ma:internalName="MediaServiceSearchProperties" ma:readOnly="true">
      <xsd:simpleType>
        <xsd:restriction base="dms:Note"/>
      </xsd:simpleType>
    </xsd:element>
    <xsd:element name="MediaServiceObjectDetectorVersions" ma:index="24" nillable="true" ma:displayName="MediaServiceObjectDetectorVersions" ma:description="" ma:hidden="true" ma:indexed="true" ma:internalName="MediaServiceObjectDetectorVersions" ma:readOnly="true">
      <xsd:simpleType>
        <xsd:restriction base="dms:Text"/>
      </xsd:simpleType>
    </xsd:element>
    <xsd:element name="MediaServiceBillingMetadata" ma:index="25"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3d7cdd09-fef8-484d-8efb-f073c5fd928a" elementFormDefault="qualified">
    <xsd:import namespace="http://schemas.microsoft.com/office/2006/documentManagement/types"/>
    <xsd:import namespace="http://schemas.microsoft.com/office/infopath/2007/PartnerControls"/>
    <xsd:element name="SharedWithUsers" ma:index="17"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Shared With Details" ma:internalName="SharedWithDetails" ma:readOnly="true">
      <xsd:simpleType>
        <xsd:restriction base="dms:Note">
          <xsd:maxLength value="255"/>
        </xsd:restriction>
      </xsd:simpleType>
    </xsd:element>
    <xsd:element name="TaxCatchAll" ma:index="21" nillable="true" ma:displayName="Taxonomy Catch All Column" ma:hidden="true" ma:list="{b7f06543-e1ef-45cb-94d3-ce3e4e0a5242}" ma:internalName="TaxCatchAll" ma:showField="CatchAllData" ma:web="3d7cdd09-fef8-484d-8efb-f073c5fd928a">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F990F116-B58F-4255-B05B-DA3808E0E5C6}">
  <ds:schemaRefs>
    <ds:schemaRef ds:uri="http://purl.org/dc/elements/1.1/"/>
    <ds:schemaRef ds:uri="http://purl.org/dc/terms/"/>
    <ds:schemaRef ds:uri="1974ca94-7443-4803-83d1-4a026b72aaa2"/>
    <ds:schemaRef ds:uri="http://www.w3.org/XML/1998/namespace"/>
    <ds:schemaRef ds:uri="8ed6223e-7512-45a2-a4c1-f1446806e468"/>
    <ds:schemaRef ds:uri="http://schemas.openxmlformats.org/package/2006/metadata/core-properties"/>
    <ds:schemaRef ds:uri="http://purl.org/dc/dcmitype/"/>
    <ds:schemaRef ds:uri="http://schemas.microsoft.com/office/2006/documentManagement/types"/>
    <ds:schemaRef ds:uri="http://schemas.microsoft.com/office/infopath/2007/PartnerControls"/>
    <ds:schemaRef ds:uri="http://schemas.microsoft.com/office/2006/metadata/properties"/>
  </ds:schemaRefs>
</ds:datastoreItem>
</file>

<file path=customXml/itemProps2.xml><?xml version="1.0" encoding="utf-8"?>
<ds:datastoreItem xmlns:ds="http://schemas.openxmlformats.org/officeDocument/2006/customXml" ds:itemID="{758FDAC0-319D-4A54-8D8E-1D42CB1F8004}">
  <ds:schemaRefs>
    <ds:schemaRef ds:uri="http://schemas.microsoft.com/sharepoint/v3/contenttype/forms"/>
  </ds:schemaRefs>
</ds:datastoreItem>
</file>

<file path=customXml/itemProps3.xml><?xml version="1.0" encoding="utf-8"?>
<ds:datastoreItem xmlns:ds="http://schemas.openxmlformats.org/officeDocument/2006/customXml" ds:itemID="{69AE4E0F-707F-4599-A714-3CE0704569A0}"/>
</file>

<file path=docMetadata/LabelInfo.xml><?xml version="1.0" encoding="utf-8"?>
<clbl:labelList xmlns:clbl="http://schemas.microsoft.com/office/2020/mipLabelMetadata">
  <clbl:label id="{1a19d03a-48bc-4359-8038-5b5f6d5847c3}" enabled="1" method="Standard" siteId="{72f988bf-86f1-41af-91ab-2d7cd011db47}" removed="0"/>
  <clbl:label id="{93872b62-53c2-442f-81f4-42f369142f76}" enabled="0" method="" siteId="{93872b62-53c2-442f-81f4-42f369142f76}" removed="1"/>
</clbl:labelList>
</file>

<file path=docProps/app.xml><?xml version="1.0" encoding="utf-8"?>
<Properties xmlns="http://schemas.openxmlformats.org/officeDocument/2006/extended-properties" xmlns:vt="http://schemas.openxmlformats.org/officeDocument/2006/docPropsVTypes">
  <Template>Microsoft 365 Template Light</Template>
  <TotalTime>26</TotalTime>
  <Words>1198</Words>
  <Application>Microsoft Macintosh PowerPoint</Application>
  <PresentationFormat>Widescreen</PresentationFormat>
  <Paragraphs>90</Paragraphs>
  <Slides>7</Slides>
  <Notes>2</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7</vt:i4>
      </vt:variant>
    </vt:vector>
  </HeadingPairs>
  <TitlesOfParts>
    <vt:vector size="13" baseType="lpstr">
      <vt:lpstr>Arial</vt:lpstr>
      <vt:lpstr>Segoe Sans Display</vt:lpstr>
      <vt:lpstr>Segoe UI Semibold</vt:lpstr>
      <vt:lpstr>Segoe UI</vt:lpstr>
      <vt:lpstr>Wingdings</vt:lpstr>
      <vt:lpstr>Microsoft 365 Template Light</vt:lpstr>
      <vt:lpstr>Unlock secure productivity</vt:lpstr>
      <vt:lpstr>Secure productivity matters in today’s AI-driven world</vt:lpstr>
      <vt:lpstr>Work faster and smarter without compromising security</vt:lpstr>
      <vt:lpstr>Safeguard data and embrace AI innovation</vt:lpstr>
      <vt:lpstr>Streamline IT operations  for maximum impact</vt:lpstr>
      <vt:lpstr>[Partner name] has the expertise to enable seamless deployment and integration of Microsoft 365</vt:lpstr>
      <vt:lpstr>Take the next step in secure productivity</vt:lpstr>
    </vt:vector>
  </TitlesOfParts>
  <Manager>&lt;Comms manager name here&gt;</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Unlock secure productivity</dc:title>
  <dc:subject>Microsoft Build</dc:subject>
  <dc:creator>Tatiana Armstrong</dc:creator>
  <cp:keywords>Microsoft Build</cp:keywords>
  <dc:description/>
  <cp:lastModifiedBy>Tim Comstock</cp:lastModifiedBy>
  <cp:revision>22</cp:revision>
  <cp:lastPrinted>2023-02-15T20:48:24Z</cp:lastPrinted>
  <dcterms:created xsi:type="dcterms:W3CDTF">2024-11-26T20:04:11Z</dcterms:created>
  <dcterms:modified xsi:type="dcterms:W3CDTF">2025-03-03T21:49:46Z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0x010100759D3432FEC7444D8BA76D7B01010F81</vt:lpwstr>
  </property>
  <property fmtid="{D5CDD505-2E9C-101B-9397-08002B2CF9AE}" pid="3" name="Product">
    <vt:lpwstr/>
  </property>
  <property fmtid="{D5CDD505-2E9C-101B-9397-08002B2CF9AE}" pid="4" name="Event1">
    <vt:lpwstr>622;#Unassigned|2c8af875-f38a-40b8-a0a9-056aed3fc8c0</vt:lpwstr>
  </property>
  <property fmtid="{D5CDD505-2E9C-101B-9397-08002B2CF9AE}" pid="5" name="Audience">
    <vt:lpwstr/>
  </property>
  <property fmtid="{D5CDD505-2E9C-101B-9397-08002B2CF9AE}" pid="6" name="Event Venue">
    <vt:lpwstr/>
  </property>
  <property fmtid="{D5CDD505-2E9C-101B-9397-08002B2CF9AE}" pid="7" name="Track">
    <vt:lpwstr/>
  </property>
  <property fmtid="{D5CDD505-2E9C-101B-9397-08002B2CF9AE}" pid="8" name="Event Location">
    <vt:lpwstr/>
  </property>
  <property fmtid="{D5CDD505-2E9C-101B-9397-08002B2CF9AE}" pid="9" name="Campaign">
    <vt:lpwstr/>
  </property>
  <property fmtid="{D5CDD505-2E9C-101B-9397-08002B2CF9AE}" pid="10" name="IsMyDocuments">
    <vt:bool>true</vt:bool>
  </property>
  <property fmtid="{D5CDD505-2E9C-101B-9397-08002B2CF9AE}" pid="11" name="MSIP_Label_f42aa342-8706-4288-bd11-ebb85995028c_Enabled">
    <vt:lpwstr>True</vt:lpwstr>
  </property>
  <property fmtid="{D5CDD505-2E9C-101B-9397-08002B2CF9AE}" pid="12" name="MSIP_Label_f42aa342-8706-4288-bd11-ebb85995028c_SiteId">
    <vt:lpwstr>72f988bf-86f1-41af-91ab-2d7cd011db47</vt:lpwstr>
  </property>
  <property fmtid="{D5CDD505-2E9C-101B-9397-08002B2CF9AE}" pid="13" name="MSIP_Label_f42aa342-8706-4288-bd11-ebb85995028c_Ref">
    <vt:lpwstr>https://api.informationprotection.azure.com/api/72f988bf-86f1-41af-91ab-2d7cd011db47</vt:lpwstr>
  </property>
  <property fmtid="{D5CDD505-2E9C-101B-9397-08002B2CF9AE}" pid="14" name="MSIP_Label_f42aa342-8706-4288-bd11-ebb85995028c_SetDate">
    <vt:lpwstr>2017-08-29T14:27:20.8568347-07:00</vt:lpwstr>
  </property>
  <property fmtid="{D5CDD505-2E9C-101B-9397-08002B2CF9AE}" pid="15" name="MSIP_Label_f42aa342-8706-4288-bd11-ebb85995028c_Name">
    <vt:lpwstr>General</vt:lpwstr>
  </property>
  <property fmtid="{D5CDD505-2E9C-101B-9397-08002B2CF9AE}" pid="16" name="MSIP_Label_f42aa342-8706-4288-bd11-ebb85995028c_Extended_MSFT_Method">
    <vt:lpwstr>Automatic</vt:lpwstr>
  </property>
  <property fmtid="{D5CDD505-2E9C-101B-9397-08002B2CF9AE}" pid="17" name="Sensitivity">
    <vt:lpwstr>General</vt:lpwstr>
  </property>
  <property fmtid="{D5CDD505-2E9C-101B-9397-08002B2CF9AE}" pid="18" name="Metadata">
    <vt:lpwstr/>
  </property>
  <property fmtid="{D5CDD505-2E9C-101B-9397-08002B2CF9AE}" pid="19" name="MediaServiceImageTags">
    <vt:lpwstr/>
  </property>
</Properties>
</file>